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2.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78" r:id="rId2"/>
    <p:sldMasterId id="2147483705" r:id="rId3"/>
  </p:sldMasterIdLst>
  <p:notesMasterIdLst>
    <p:notesMasterId r:id="rId26"/>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Lst>
  <p:sldSz cx="18288000" cy="10287000"/>
  <p:notesSz cx="6858000" cy="9144000"/>
  <p:embeddedFontLst>
    <p:embeddedFont>
      <p:font typeface="Open Sans" panose="020B0606030504020204" pitchFamily="34" charset="0"/>
      <p:regular r:id="rId27"/>
      <p:bold r:id="rId28"/>
      <p:italic r:id="rId29"/>
      <p:boldItalic r:id="rId30"/>
    </p:embeddedFont>
    <p:embeddedFont>
      <p:font typeface="Ubuntu" panose="020B0504030602030204" pitchFamily="34" charset="0"/>
      <p:regular r:id="rId31"/>
      <p:bold r:id="rId32"/>
      <p:italic r:id="rId33"/>
      <p:boldItalic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576">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9" roundtripDataSignature="AMtx7mjYHKzu7b+LjwY1S9hA2cUSu94G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4AD4DFF-6A68-47A7-9FBD-A30780926761}">
  <a:tblStyle styleId="{E4AD4DFF-6A68-47A7-9FBD-A30780926761}" styleName="Table_0">
    <a:wholeTbl>
      <a:tcTxStyle b="off" i="off">
        <a:font>
          <a:latin typeface="Arial"/>
          <a:ea typeface="Arial"/>
          <a:cs typeface="Arial"/>
        </a:font>
        <a:schemeClr val="dk1"/>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top>
            <a:ln w="9525" cap="flat" cmpd="sng">
              <a:solidFill>
                <a:schemeClr val="accent5"/>
              </a:solidFill>
              <a:prstDash val="solid"/>
              <a:round/>
              <a:headEnd type="none" w="sm" len="sm"/>
              <a:tailEnd type="none" w="sm" len="sm"/>
            </a:ln>
          </a:top>
          <a:bottom>
            <a:ln w="9525" cap="flat" cmpd="sng">
              <a:solidFill>
                <a:schemeClr val="accent5"/>
              </a:solidFill>
              <a:prstDash val="solid"/>
              <a:round/>
              <a:headEnd type="none" w="sm" len="sm"/>
              <a:tailEnd type="none" w="sm" len="sm"/>
            </a:ln>
          </a:bottom>
        </a:tcBdr>
      </a:tcStyle>
    </a:band1H>
    <a:band2H>
      <a:tcTxStyle/>
      <a:tcStyle>
        <a:tcBdr/>
      </a:tcStyle>
    </a:band2H>
    <a:band1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1V>
    <a:band2V>
      <a:tcTxStyle/>
      <a:tcStyle>
        <a:tcBdr>
          <a:left>
            <a:ln w="9525" cap="flat" cmpd="sng">
              <a:solidFill>
                <a:schemeClr val="accent5"/>
              </a:solidFill>
              <a:prstDash val="solid"/>
              <a:round/>
              <a:headEnd type="none" w="sm" len="sm"/>
              <a:tailEnd type="none" w="sm" len="sm"/>
            </a:ln>
          </a:left>
          <a:right>
            <a:ln w="9525" cap="flat" cmpd="sng">
              <a:solidFill>
                <a:schemeClr val="accent5"/>
              </a:solidFill>
              <a:prstDash val="solid"/>
              <a:round/>
              <a:headEnd type="none" w="sm" len="sm"/>
              <a:tailEnd type="none" w="sm" len="sm"/>
            </a:ln>
          </a:right>
        </a:tcBdr>
      </a:tcStyle>
    </a:band2V>
    <a:lastCol>
      <a:tcTxStyle b="on" i="off"/>
      <a:tcStyle>
        <a:tcBdr/>
      </a:tcStyle>
    </a:lastCol>
    <a:firstCol>
      <a:tcTxStyle b="on" i="off"/>
      <a:tcStyle>
        <a:tcBdr/>
      </a:tcStyle>
    </a:firstCol>
    <a:lastRow>
      <a:tcTxStyle b="on" i="off"/>
      <a:tcStyle>
        <a:tcBdr>
          <a:top>
            <a:ln w="50800" cap="flat" cmpd="sng">
              <a:solidFill>
                <a:schemeClr val="accent5"/>
              </a:solidFill>
              <a:prstDash val="solid"/>
              <a:round/>
              <a:headEnd type="none" w="sm" len="sm"/>
              <a:tailEnd type="none" w="sm" len="sm"/>
            </a:ln>
          </a:top>
        </a:tcBdr>
      </a:tcStyle>
    </a:lastRow>
    <a:seCell>
      <a:tcTxStyle/>
      <a:tcStyle>
        <a:tcBdr/>
      </a:tcStyle>
    </a:seCell>
    <a:swCell>
      <a:tcTxStyle/>
      <a:tcStyle>
        <a:tcBdr/>
      </a:tcStyle>
    </a:swCell>
    <a:firstRow>
      <a:tcTxStyle b="on" i="off">
        <a:font>
          <a:latin typeface="Arial"/>
          <a:ea typeface="Arial"/>
          <a:cs typeface="Arial"/>
        </a:font>
        <a:schemeClr val="lt1"/>
      </a:tcTxStyle>
      <a:tcStyle>
        <a:tcBdr/>
        <a:fill>
          <a:solidFill>
            <a:schemeClr val="accent5"/>
          </a:solidFill>
        </a:fill>
      </a:tcStyle>
    </a:firstRow>
    <a:neCell>
      <a:tcTxStyle/>
      <a:tcStyle>
        <a:tcBdr/>
      </a:tcStyle>
    </a:neCell>
    <a:nwCell>
      <a:tcTxStyle/>
      <a:tcStyle>
        <a:tcBdr/>
      </a:tcStyle>
    </a:nwCell>
  </a:tblStyle>
  <a:tblStyle styleId="{ED3DB5DD-B6FB-4A96-BB86-299564CA8B82}" styleName="Table_1">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EFF7"/>
          </a:solidFill>
        </a:fill>
      </a:tcStyle>
    </a:wholeTbl>
    <a:band1H>
      <a:tcTxStyle b="off" i="off"/>
      <a:tcStyle>
        <a:tcBdr/>
        <a:fill>
          <a:solidFill>
            <a:srgbClr val="D0DEEF"/>
          </a:solidFill>
        </a:fill>
      </a:tcStyle>
    </a:band1H>
    <a:band2H>
      <a:tcTxStyle b="off" i="off"/>
      <a:tcStyle>
        <a:tcBdr/>
      </a:tcStyle>
    </a:band2H>
    <a:band1V>
      <a:tcTxStyle b="off" i="off"/>
      <a:tcStyle>
        <a:tcBdr/>
        <a:fill>
          <a:solidFill>
            <a:srgbClr val="D0DEEF"/>
          </a:solidFill>
        </a:fill>
      </a:tcStyle>
    </a:band1V>
    <a:band2V>
      <a:tcTxStyle b="off" i="off"/>
      <a:tcStyle>
        <a:tcBdr/>
      </a:tcStyle>
    </a:band2V>
    <a:lastCol>
      <a:tcTxStyle b="on" i="off">
        <a:font>
          <a:latin typeface="Arial"/>
          <a:ea typeface="Arial"/>
          <a:cs typeface="Arial"/>
        </a:font>
        <a:schemeClr val="lt1"/>
      </a:tcTxStyle>
      <a:tcStyle>
        <a:tcBdr/>
        <a:fill>
          <a:solidFill>
            <a:schemeClr val="accent5"/>
          </a:solidFill>
        </a:fill>
      </a:tcStyle>
    </a:lastCol>
    <a:firstCol>
      <a:tcTxStyle b="on" i="off">
        <a:font>
          <a:latin typeface="Arial"/>
          <a:ea typeface="Arial"/>
          <a:cs typeface="Arial"/>
        </a:font>
        <a:schemeClr val="lt1"/>
      </a:tcTxStyle>
      <a:tcStyle>
        <a:tcBdr/>
        <a:fill>
          <a:solidFill>
            <a:schemeClr val="accent5"/>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5"/>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5"/>
          </a:solidFill>
        </a:fill>
      </a:tcStyle>
    </a:firstRow>
    <a:neCell>
      <a:tcTxStyle b="off" i="off"/>
      <a:tcStyle>
        <a:tcBdr/>
      </a:tcStyle>
    </a:neCell>
    <a:nwCell>
      <a:tcTxStyle b="off" i="off"/>
      <a:tcStyle>
        <a:tcBdr/>
      </a:tcStyle>
    </a:nwCell>
  </a:tblStyle>
  <a:tblStyle styleId="{746E3882-D7FD-473F-AB28-C0163B774A1D}" styleName="Table_2">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672E89F-7571-4D5D-8BC8-8A86BCE2D00A}" styleName="Table_3">
    <a:wholeTbl>
      <a:tcTxStyle b="off" i="off">
        <a:font>
          <a:latin typeface="Arial"/>
          <a:ea typeface="Arial"/>
          <a:cs typeface="Arial"/>
        </a:font>
        <a:schemeClr val="dk1"/>
      </a:tcTxStyle>
      <a:tcStyle>
        <a:tcBdr>
          <a:left>
            <a:ln w="12700" cap="flat" cmpd="sng">
              <a:solidFill>
                <a:schemeClr val="accent5"/>
              </a:solidFill>
              <a:prstDash val="solid"/>
              <a:round/>
              <a:headEnd type="none" w="sm" len="sm"/>
              <a:tailEnd type="none" w="sm" len="sm"/>
            </a:ln>
          </a:left>
          <a:right>
            <a:ln w="12700" cap="flat" cmpd="sng">
              <a:solidFill>
                <a:schemeClr val="accent5"/>
              </a:solidFill>
              <a:prstDash val="solid"/>
              <a:round/>
              <a:headEnd type="none" w="sm" len="sm"/>
              <a:tailEnd type="none" w="sm" len="sm"/>
            </a:ln>
          </a:right>
          <a:top>
            <a:ln w="12700" cap="flat" cmpd="sng">
              <a:solidFill>
                <a:schemeClr val="accent5"/>
              </a:solidFill>
              <a:prstDash val="solid"/>
              <a:round/>
              <a:headEnd type="none" w="sm" len="sm"/>
              <a:tailEnd type="none" w="sm" len="sm"/>
            </a:ln>
          </a:top>
          <a:bottom>
            <a:ln w="12700" cap="flat" cmpd="sng">
              <a:solidFill>
                <a:schemeClr val="accent5"/>
              </a:solidFill>
              <a:prstDash val="solid"/>
              <a:round/>
              <a:headEnd type="none" w="sm" len="sm"/>
              <a:tailEnd type="none" w="sm" len="sm"/>
            </a:ln>
          </a:bottom>
          <a:insideH>
            <a:ln w="12700" cap="flat" cmpd="sng">
              <a:solidFill>
                <a:schemeClr val="accent5"/>
              </a:solidFill>
              <a:prstDash val="solid"/>
              <a:round/>
              <a:headEnd type="none" w="sm" len="sm"/>
              <a:tailEnd type="none" w="sm" len="sm"/>
            </a:ln>
          </a:insideH>
          <a:insideV>
            <a:ln w="12700" cap="flat" cmpd="sng">
              <a:solidFill>
                <a:schemeClr val="accent5"/>
              </a:solidFill>
              <a:prstDash val="solid"/>
              <a:round/>
              <a:headEnd type="none" w="sm" len="sm"/>
              <a:tailEnd type="none" w="sm" len="sm"/>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tcStyle>
        <a:tcBdr/>
      </a:tcStyle>
    </a:lastCol>
    <a:firstCol>
      <a:tcTxStyle b="on" i="off"/>
      <a:tcStyle>
        <a:tcBdr/>
      </a:tcStyle>
    </a:firstCol>
    <a:lastRow>
      <a:tcTxStyle b="on" i="off"/>
      <a:tcStyle>
        <a:tcBdr>
          <a:top>
            <a:ln w="25400" cap="flat" cmpd="sng">
              <a:solidFill>
                <a:schemeClr val="accent5"/>
              </a:solidFill>
              <a:prstDash val="solid"/>
              <a:round/>
              <a:headEnd type="none" w="sm" len="sm"/>
              <a:tailEnd type="none" w="sm" len="sm"/>
            </a:ln>
          </a:top>
        </a:tcBdr>
        <a:fill>
          <a:solidFill>
            <a:srgbClr val="E9EFF7"/>
          </a:solidFill>
        </a:fill>
      </a:tcStyle>
    </a:lastRow>
    <a:seCell>
      <a:tcTxStyle/>
      <a:tcStyle>
        <a:tcBdr/>
      </a:tcStyle>
    </a:seCell>
    <a:swCell>
      <a:tcTxStyle/>
      <a:tcStyle>
        <a:tcBdr/>
      </a:tcStyle>
    </a:swCell>
    <a:firstRow>
      <a:tcTxStyle b="on" i="off"/>
      <a:tcStyle>
        <a:tcBdr/>
        <a:fill>
          <a:solidFill>
            <a:srgbClr val="E9EFF7"/>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45" d="100"/>
          <a:sy n="45" d="100"/>
        </p:scale>
        <p:origin x="548" y="44"/>
      </p:cViewPr>
      <p:guideLst>
        <p:guide orient="horz" pos="3576"/>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9" Type="http://customschemas.google.com/relationships/presentationmetadata" Target="metadata"/><Relationship Id="rId21" Type="http://schemas.openxmlformats.org/officeDocument/2006/relationships/slide" Target="slides/slide18.xml"/><Relationship Id="rId34" Type="http://schemas.openxmlformats.org/officeDocument/2006/relationships/font" Target="fonts/font8.fntdata"/><Relationship Id="rId42"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3.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6.fntdata"/><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5.fntdata"/><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font" Target="fonts/font1.fntdata"/><Relationship Id="rId30" Type="http://schemas.openxmlformats.org/officeDocument/2006/relationships/font" Target="fonts/font4.fntdata"/><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962400" cy="3429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5180013" y="0"/>
            <a:ext cx="3962400" cy="3429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857500" y="512763"/>
            <a:ext cx="3429000"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6502400"/>
            <a:ext cx="3962400" cy="341313"/>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6"/>
        <p:cNvGrpSpPr/>
        <p:nvPr/>
      </p:nvGrpSpPr>
      <p:grpSpPr>
        <a:xfrm>
          <a:off x="0" y="0"/>
          <a:ext cx="0" cy="0"/>
          <a:chOff x="0" y="0"/>
          <a:chExt cx="0" cy="0"/>
        </a:xfrm>
      </p:grpSpPr>
      <p:sp>
        <p:nvSpPr>
          <p:cNvPr id="657" name="Google Shape;657;p1: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8" name="Google Shape;658;p1: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3"/>
        <p:cNvGrpSpPr/>
        <p:nvPr/>
      </p:nvGrpSpPr>
      <p:grpSpPr>
        <a:xfrm>
          <a:off x="0" y="0"/>
          <a:ext cx="0" cy="0"/>
          <a:chOff x="0" y="0"/>
          <a:chExt cx="0" cy="0"/>
        </a:xfrm>
      </p:grpSpPr>
      <p:sp>
        <p:nvSpPr>
          <p:cNvPr id="814" name="Google Shape;814;g338a432d99f_0_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5" name="Google Shape;815;g338a432d99f_0_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Translate. </a:t>
            </a:r>
            <a:endParaRPr/>
          </a:p>
        </p:txBody>
      </p:sp>
      <p:sp>
        <p:nvSpPr>
          <p:cNvPr id="816" name="Google Shape;816;g338a432d99f_0_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1"/>
        <p:cNvGrpSpPr/>
        <p:nvPr/>
      </p:nvGrpSpPr>
      <p:grpSpPr>
        <a:xfrm>
          <a:off x="0" y="0"/>
          <a:ext cx="0" cy="0"/>
          <a:chOff x="0" y="0"/>
          <a:chExt cx="0" cy="0"/>
        </a:xfrm>
      </p:grpSpPr>
      <p:sp>
        <p:nvSpPr>
          <p:cNvPr id="822" name="Google Shape;822;g35bac3e793b_0_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3" name="Google Shape;823;g35bac3e793b_0_7: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24" name="Google Shape;824;g35bac3e793b_0_7: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9"/>
        <p:cNvGrpSpPr/>
        <p:nvPr/>
      </p:nvGrpSpPr>
      <p:grpSpPr>
        <a:xfrm>
          <a:off x="0" y="0"/>
          <a:ext cx="0" cy="0"/>
          <a:chOff x="0" y="0"/>
          <a:chExt cx="0" cy="0"/>
        </a:xfrm>
      </p:grpSpPr>
      <p:sp>
        <p:nvSpPr>
          <p:cNvPr id="830" name="Google Shape;830;p7: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1" name="Google Shape;831;p7: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6"/>
        <p:cNvGrpSpPr/>
        <p:nvPr/>
      </p:nvGrpSpPr>
      <p:grpSpPr>
        <a:xfrm>
          <a:off x="0" y="0"/>
          <a:ext cx="0" cy="0"/>
          <a:chOff x="0" y="0"/>
          <a:chExt cx="0" cy="0"/>
        </a:xfrm>
      </p:grpSpPr>
      <p:sp>
        <p:nvSpPr>
          <p:cNvPr id="837" name="Google Shape;837;g33795aaff76_0_6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8" name="Google Shape;838;g33795aaff76_0_6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lvl="0" indent="-228600" algn="l" rtl="0">
              <a:lnSpc>
                <a:spcPct val="100000"/>
              </a:lnSpc>
              <a:spcBef>
                <a:spcPts val="0"/>
              </a:spcBef>
              <a:spcAft>
                <a:spcPts val="0"/>
              </a:spcAft>
              <a:buSzPts val="1400"/>
              <a:buNone/>
            </a:pPr>
            <a:r>
              <a:rPr lang="en-US" b="1" i="1" u="none" strike="noStrike">
                <a:solidFill>
                  <a:srgbClr val="000000"/>
                </a:solidFill>
              </a:rPr>
              <a:t>Keputusan Menteri Kesehatan No. </a:t>
            </a:r>
            <a:r>
              <a:rPr lang="en-US" b="1" i="1" u="none" strike="noStrike">
                <a:solidFill>
                  <a:srgbClr val="007276"/>
                </a:solidFill>
              </a:rPr>
              <a:t>HK.01.07/MENKES/1572/2024 </a:t>
            </a:r>
            <a:r>
              <a:rPr lang="en-US" i="1" u="none" strike="noStrike">
                <a:solidFill>
                  <a:srgbClr val="007276"/>
                </a:solidFill>
              </a:rPr>
              <a:t>Tentang Komite Penilaian Teknologi Kesehatan</a:t>
            </a:r>
            <a:endParaRPr i="1"/>
          </a:p>
          <a:p>
            <a:pPr marL="457200" lvl="0" indent="-228600" algn="l" rtl="0">
              <a:lnSpc>
                <a:spcPct val="100000"/>
              </a:lnSpc>
              <a:spcBef>
                <a:spcPts val="0"/>
              </a:spcBef>
              <a:spcAft>
                <a:spcPts val="0"/>
              </a:spcAft>
              <a:buSzPts val="1400"/>
              <a:buNone/>
            </a:pPr>
            <a:r>
              <a:rPr lang="en-US" b="1" i="1" u="none" strike="noStrike"/>
              <a:t>Penyusunan Draft </a:t>
            </a:r>
            <a:r>
              <a:rPr lang="en-US" i="1" u="none" strike="noStrike"/>
              <a:t>Pedoman Teknis Mekanisme stakeholder-led-submission (SLS)</a:t>
            </a:r>
            <a:endParaRPr i="1"/>
          </a:p>
          <a:p>
            <a:pPr marL="457200" lvl="0" indent="-228600" algn="l" rtl="0">
              <a:lnSpc>
                <a:spcPct val="100000"/>
              </a:lnSpc>
              <a:spcBef>
                <a:spcPts val="0"/>
              </a:spcBef>
              <a:spcAft>
                <a:spcPts val="0"/>
              </a:spcAft>
              <a:buSzPts val="1400"/>
              <a:buNone/>
            </a:pPr>
            <a:r>
              <a:rPr lang="en-US" i="1"/>
              <a:t>Keputusan Menteri Kesehatan no HK.01.07/MENKES/1573/2024 Tentang Uji Coba Stakeholder Led Submission Dalam Penilaian Teknologi Kesehatan</a:t>
            </a:r>
            <a:endParaRPr i="1"/>
          </a:p>
          <a:p>
            <a:pPr marL="0" lvl="0" indent="0" algn="l" rtl="0">
              <a:lnSpc>
                <a:spcPct val="100000"/>
              </a:lnSpc>
              <a:spcBef>
                <a:spcPts val="0"/>
              </a:spcBef>
              <a:spcAft>
                <a:spcPts val="0"/>
              </a:spcAft>
              <a:buSzPts val="1400"/>
              <a:buFont typeface="Arial"/>
              <a:buNone/>
            </a:pPr>
            <a:r>
              <a:rPr lang="en-US"/>
              <a:t>*Not yet available online</a:t>
            </a:r>
            <a:endParaRPr/>
          </a:p>
          <a:p>
            <a:pPr marL="0" lvl="0" indent="0" algn="l" rtl="0">
              <a:lnSpc>
                <a:spcPct val="100000"/>
              </a:lnSpc>
              <a:spcBef>
                <a:spcPts val="0"/>
              </a:spcBef>
              <a:spcAft>
                <a:spcPts val="0"/>
              </a:spcAft>
              <a:buSzPts val="1400"/>
              <a:buFont typeface="Arial"/>
              <a:buNone/>
            </a:pPr>
            <a:endParaRPr/>
          </a:p>
          <a:p>
            <a:pPr marL="0" lvl="0" indent="0" algn="l" rtl="0">
              <a:lnSpc>
                <a:spcPct val="100000"/>
              </a:lnSpc>
              <a:spcBef>
                <a:spcPts val="0"/>
              </a:spcBef>
              <a:spcAft>
                <a:spcPts val="0"/>
              </a:spcAft>
              <a:buSzPts val="1400"/>
              <a:buFont typeface="Arial"/>
              <a:buNone/>
            </a:pPr>
            <a:endParaRPr/>
          </a:p>
        </p:txBody>
      </p:sp>
      <p:sp>
        <p:nvSpPr>
          <p:cNvPr id="839" name="Google Shape;839;g33795aaff76_0_69: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7"/>
        <p:cNvGrpSpPr/>
        <p:nvPr/>
      </p:nvGrpSpPr>
      <p:grpSpPr>
        <a:xfrm>
          <a:off x="0" y="0"/>
          <a:ext cx="0" cy="0"/>
          <a:chOff x="0" y="0"/>
          <a:chExt cx="0" cy="0"/>
        </a:xfrm>
      </p:grpSpPr>
      <p:sp>
        <p:nvSpPr>
          <p:cNvPr id="868" name="Google Shape;868;p7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9" name="Google Shape;869;p72: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70" name="Google Shape;870;p72: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4"/>
        <p:cNvGrpSpPr/>
        <p:nvPr/>
      </p:nvGrpSpPr>
      <p:grpSpPr>
        <a:xfrm>
          <a:off x="0" y="0"/>
          <a:ext cx="0" cy="0"/>
          <a:chOff x="0" y="0"/>
          <a:chExt cx="0" cy="0"/>
        </a:xfrm>
      </p:grpSpPr>
      <p:sp>
        <p:nvSpPr>
          <p:cNvPr id="875" name="Google Shape;875;g35bac3e793b_2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76" name="Google Shape;876;g35bac3e793b_2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7" name="Google Shape;877;g35bac3e793b_2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2"/>
        <p:cNvGrpSpPr/>
        <p:nvPr/>
      </p:nvGrpSpPr>
      <p:grpSpPr>
        <a:xfrm>
          <a:off x="0" y="0"/>
          <a:ext cx="0" cy="0"/>
          <a:chOff x="0" y="0"/>
          <a:chExt cx="0" cy="0"/>
        </a:xfrm>
      </p:grpSpPr>
      <p:sp>
        <p:nvSpPr>
          <p:cNvPr id="883" name="Google Shape;883;g35bac3e793b_2_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84" name="Google Shape;884;g35bac3e793b_2_8: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85" name="Google Shape;885;g35bac3e793b_2_8: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9"/>
        <p:cNvGrpSpPr/>
        <p:nvPr/>
      </p:nvGrpSpPr>
      <p:grpSpPr>
        <a:xfrm>
          <a:off x="0" y="0"/>
          <a:ext cx="0" cy="0"/>
          <a:chOff x="0" y="0"/>
          <a:chExt cx="0" cy="0"/>
        </a:xfrm>
      </p:grpSpPr>
      <p:sp>
        <p:nvSpPr>
          <p:cNvPr id="890" name="Google Shape;890;g3728f010729_2_1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1" name="Google Shape;891;g3728f010729_2_143: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3728f010729_2_17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g3728f010729_2_177: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6"/>
        <p:cNvGrpSpPr/>
        <p:nvPr/>
      </p:nvGrpSpPr>
      <p:grpSpPr>
        <a:xfrm>
          <a:off x="0" y="0"/>
          <a:ext cx="0" cy="0"/>
          <a:chOff x="0" y="0"/>
          <a:chExt cx="0" cy="0"/>
        </a:xfrm>
      </p:grpSpPr>
      <p:sp>
        <p:nvSpPr>
          <p:cNvPr id="967" name="Google Shape;967;g35bac3e793b_0_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8" name="Google Shape;968;g35bac3e793b_0_0: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9" name="Google Shape;969;g35bac3e793b_0_0: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1"/>
        <p:cNvGrpSpPr/>
        <p:nvPr/>
      </p:nvGrpSpPr>
      <p:grpSpPr>
        <a:xfrm>
          <a:off x="0" y="0"/>
          <a:ext cx="0" cy="0"/>
          <a:chOff x="0" y="0"/>
          <a:chExt cx="0" cy="0"/>
        </a:xfrm>
      </p:grpSpPr>
      <p:sp>
        <p:nvSpPr>
          <p:cNvPr id="662" name="Google Shape;662;p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3" name="Google Shape;663;p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4"/>
        <p:cNvGrpSpPr/>
        <p:nvPr/>
      </p:nvGrpSpPr>
      <p:grpSpPr>
        <a:xfrm>
          <a:off x="0" y="0"/>
          <a:ext cx="0" cy="0"/>
          <a:chOff x="0" y="0"/>
          <a:chExt cx="0" cy="0"/>
        </a:xfrm>
      </p:grpSpPr>
      <p:sp>
        <p:nvSpPr>
          <p:cNvPr id="975" name="Google Shape;975;g3728f010729_2_30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76" name="Google Shape;976;g3728f010729_2_30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7"/>
        <p:cNvGrpSpPr/>
        <p:nvPr/>
      </p:nvGrpSpPr>
      <p:grpSpPr>
        <a:xfrm>
          <a:off x="0" y="0"/>
          <a:ext cx="0" cy="0"/>
          <a:chOff x="0" y="0"/>
          <a:chExt cx="0" cy="0"/>
        </a:xfrm>
      </p:grpSpPr>
      <p:sp>
        <p:nvSpPr>
          <p:cNvPr id="1038" name="Google Shape;1038;p9:notes"/>
          <p:cNvSpPr txBox="1">
            <a:spLocks noGrp="1"/>
          </p:cNvSpPr>
          <p:nvPr>
            <p:ph type="body" idx="1"/>
          </p:nvPr>
        </p:nvSpPr>
        <p:spPr>
          <a:xfrm>
            <a:off x="914400" y="3251200"/>
            <a:ext cx="7315200" cy="3081338"/>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9" name="Google Shape;1039;p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4"/>
        <p:cNvGrpSpPr/>
        <p:nvPr/>
      </p:nvGrpSpPr>
      <p:grpSpPr>
        <a:xfrm>
          <a:off x="0" y="0"/>
          <a:ext cx="0" cy="0"/>
          <a:chOff x="0" y="0"/>
          <a:chExt cx="0" cy="0"/>
        </a:xfrm>
      </p:grpSpPr>
      <p:sp>
        <p:nvSpPr>
          <p:cNvPr id="1045" name="Google Shape;1045;p23: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46" name="Google Shape;1046;p23: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7" name="Google Shape;1047;p23: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t>22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8"/>
        <p:cNvGrpSpPr/>
        <p:nvPr/>
      </p:nvGrpSpPr>
      <p:grpSpPr>
        <a:xfrm>
          <a:off x="0" y="0"/>
          <a:ext cx="0" cy="0"/>
          <a:chOff x="0" y="0"/>
          <a:chExt cx="0" cy="0"/>
        </a:xfrm>
      </p:grpSpPr>
      <p:sp>
        <p:nvSpPr>
          <p:cNvPr id="669" name="Google Shape;669;p69: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0" name="Google Shape;670;p69: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p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p2:notes"/>
          <p:cNvSpPr txBox="1">
            <a:spLocks noGrp="1"/>
          </p:cNvSpPr>
          <p:nvPr>
            <p:ph type="body" idx="1"/>
          </p:nvPr>
        </p:nvSpPr>
        <p:spPr>
          <a:xfrm>
            <a:off x="914400" y="3251200"/>
            <a:ext cx="7315200" cy="3081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Notes: Co-creation 2 started in 15</a:t>
            </a:r>
            <a:r>
              <a:rPr lang="en-US" baseline="30000"/>
              <a:t>th</a:t>
            </a:r>
            <a:r>
              <a:rPr lang="en-US"/>
              <a:t> of May 2025</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678" name="Google Shape;678;p2:notes"/>
          <p:cNvSpPr txBox="1">
            <a:spLocks noGrp="1"/>
          </p:cNvSpPr>
          <p:nvPr>
            <p:ph type="sldNum" idx="12"/>
          </p:nvPr>
        </p:nvSpPr>
        <p:spPr>
          <a:xfrm>
            <a:off x="5180013" y="6502400"/>
            <a:ext cx="3962400" cy="3414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8: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7" name="Google Shape;687;p8: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0"/>
        <p:cNvGrpSpPr/>
        <p:nvPr/>
      </p:nvGrpSpPr>
      <p:grpSpPr>
        <a:xfrm>
          <a:off x="0" y="0"/>
          <a:ext cx="0" cy="0"/>
          <a:chOff x="0" y="0"/>
          <a:chExt cx="0" cy="0"/>
        </a:xfrm>
      </p:grpSpPr>
      <p:sp>
        <p:nvSpPr>
          <p:cNvPr id="731" name="Google Shape;731;p5: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HTA sandbox is general, not focusing on TB, or diagnostic. But focusing on treatment and digital innovation. However, based on initial discussion, TB diagnostic will follow this guideline</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Operational research → hyperlink ke OSS</a:t>
            </a:r>
            <a:endParaRPr/>
          </a:p>
        </p:txBody>
      </p:sp>
      <p:sp>
        <p:nvSpPr>
          <p:cNvPr id="732" name="Google Shape;732;p5: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7"/>
        <p:cNvGrpSpPr/>
        <p:nvPr/>
      </p:nvGrpSpPr>
      <p:grpSpPr>
        <a:xfrm>
          <a:off x="0" y="0"/>
          <a:ext cx="0" cy="0"/>
          <a:chOff x="0" y="0"/>
          <a:chExt cx="0" cy="0"/>
        </a:xfrm>
      </p:grpSpPr>
      <p:sp>
        <p:nvSpPr>
          <p:cNvPr id="758" name="Google Shape;758;g3728f010729_2_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9" name="Google Shape;759;g3728f010729_2_12:notes"/>
          <p:cNvSpPr>
            <a:spLocks noGrp="1" noRot="1" noChangeAspect="1"/>
          </p:cNvSpPr>
          <p:nvPr>
            <p:ph type="sldImg" idx="2"/>
          </p:nvPr>
        </p:nvSpPr>
        <p:spPr>
          <a:xfrm>
            <a:off x="1143225" y="685800"/>
            <a:ext cx="45723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0"/>
        <p:cNvGrpSpPr/>
        <p:nvPr/>
      </p:nvGrpSpPr>
      <p:grpSpPr>
        <a:xfrm>
          <a:off x="0" y="0"/>
          <a:ext cx="0" cy="0"/>
          <a:chOff x="0" y="0"/>
          <a:chExt cx="0" cy="0"/>
        </a:xfrm>
      </p:grpSpPr>
      <p:sp>
        <p:nvSpPr>
          <p:cNvPr id="801" name="Google Shape;801;g37275ae4328_0_42:notes"/>
          <p:cNvSpPr txBox="1">
            <a:spLocks noGrp="1"/>
          </p:cNvSpPr>
          <p:nvPr>
            <p:ph type="body" idx="1"/>
          </p:nvPr>
        </p:nvSpPr>
        <p:spPr>
          <a:xfrm>
            <a:off x="914400" y="3251200"/>
            <a:ext cx="7315200" cy="30813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2" name="Google Shape;802;g37275ae4328_0_42: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6"/>
        <p:cNvGrpSpPr/>
        <p:nvPr/>
      </p:nvGrpSpPr>
      <p:grpSpPr>
        <a:xfrm>
          <a:off x="0" y="0"/>
          <a:ext cx="0" cy="0"/>
          <a:chOff x="0" y="0"/>
          <a:chExt cx="0" cy="0"/>
        </a:xfrm>
      </p:grpSpPr>
      <p:sp>
        <p:nvSpPr>
          <p:cNvPr id="807" name="Google Shape;807;p70:notes"/>
          <p:cNvSpPr>
            <a:spLocks noGrp="1" noRot="1" noChangeAspect="1"/>
          </p:cNvSpPr>
          <p:nvPr>
            <p:ph type="sldImg" idx="2"/>
          </p:nvPr>
        </p:nvSpPr>
        <p:spPr>
          <a:xfrm>
            <a:off x="2290763" y="512763"/>
            <a:ext cx="4562475" cy="25669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8" name="Google Shape;808;p70:notes"/>
          <p:cNvSpPr txBox="1">
            <a:spLocks noGrp="1"/>
          </p:cNvSpPr>
          <p:nvPr>
            <p:ph type="body" idx="1"/>
          </p:nvPr>
        </p:nvSpPr>
        <p:spPr>
          <a:xfrm>
            <a:off x="914400" y="3251200"/>
            <a:ext cx="7315200" cy="3081338"/>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809" name="Google Shape;809;p70:notes"/>
          <p:cNvSpPr txBox="1">
            <a:spLocks noGrp="1"/>
          </p:cNvSpPr>
          <p:nvPr>
            <p:ph type="sldNum" idx="12"/>
          </p:nvPr>
        </p:nvSpPr>
        <p:spPr>
          <a:xfrm>
            <a:off x="5180013" y="6502400"/>
            <a:ext cx="3962400" cy="34131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3.pn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15.png"/><Relationship Id="rId4" Type="http://schemas.openxmlformats.org/officeDocument/2006/relationships/image" Target="../media/image8.png"/></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8.png"/><Relationship Id="rId4" Type="http://schemas.openxmlformats.org/officeDocument/2006/relationships/image" Target="../media/image7.png"/></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04771"/>
        </a:solidFill>
        <a:effectLst/>
      </p:bgPr>
    </p:bg>
    <p:spTree>
      <p:nvGrpSpPr>
        <p:cNvPr id="1" name="Shape 17"/>
        <p:cNvGrpSpPr/>
        <p:nvPr/>
      </p:nvGrpSpPr>
      <p:grpSpPr>
        <a:xfrm>
          <a:off x="0" y="0"/>
          <a:ext cx="0" cy="0"/>
          <a:chOff x="0" y="0"/>
          <a:chExt cx="0" cy="0"/>
        </a:xfrm>
      </p:grpSpPr>
      <p:sp>
        <p:nvSpPr>
          <p:cNvPr id="18" name="Google Shape;18;p25"/>
          <p:cNvSpPr/>
          <p:nvPr/>
        </p:nvSpPr>
        <p:spPr>
          <a:xfrm>
            <a:off x="9707448" y="0"/>
            <a:ext cx="8580546" cy="10287004"/>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2"/>
            </a:stretch>
          </a:blipFill>
          <a:ln>
            <a:noFill/>
          </a:ln>
        </p:spPr>
      </p:sp>
      <p:sp>
        <p:nvSpPr>
          <p:cNvPr id="19" name="Google Shape;19;p25"/>
          <p:cNvSpPr txBox="1"/>
          <p:nvPr/>
        </p:nvSpPr>
        <p:spPr>
          <a:xfrm>
            <a:off x="14888075" y="9283925"/>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Open Sans"/>
                <a:ea typeface="Open Sans"/>
                <a:cs typeface="Open Sans"/>
                <a:sym typeface="Open Sans"/>
              </a:rPr>
              <a:t>evident.rc3id@unpad.co.id</a:t>
            </a:r>
            <a:endParaRPr sz="1200" b="0" i="0" u="none" strike="noStrike" cap="none">
              <a:solidFill>
                <a:srgbClr val="FFFFFF"/>
              </a:solidFill>
              <a:latin typeface="Open Sans"/>
              <a:ea typeface="Open Sans"/>
              <a:cs typeface="Open Sans"/>
              <a:sym typeface="Open Sans"/>
            </a:endParaRPr>
          </a:p>
        </p:txBody>
      </p:sp>
      <p:sp>
        <p:nvSpPr>
          <p:cNvPr id="20" name="Google Shape;20;p25"/>
          <p:cNvSpPr txBox="1">
            <a:spLocks noGrp="1"/>
          </p:cNvSpPr>
          <p:nvPr>
            <p:ph type="title"/>
          </p:nvPr>
        </p:nvSpPr>
        <p:spPr>
          <a:xfrm>
            <a:off x="1283575" y="3168850"/>
            <a:ext cx="7860426" cy="12126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800"/>
              <a:buFont typeface="Ubuntu"/>
              <a:buNone/>
              <a:defRPr sz="4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5"/>
          <p:cNvSpPr txBox="1">
            <a:spLocks noGrp="1"/>
          </p:cNvSpPr>
          <p:nvPr>
            <p:ph type="body" idx="1"/>
          </p:nvPr>
        </p:nvSpPr>
        <p:spPr>
          <a:xfrm>
            <a:off x="1295400" y="4991099"/>
            <a:ext cx="8839199" cy="117073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406400" algn="l">
              <a:lnSpc>
                <a:spcPct val="100000"/>
              </a:lnSpc>
              <a:spcBef>
                <a:spcPts val="560"/>
              </a:spcBef>
              <a:spcAft>
                <a:spcPts val="0"/>
              </a:spcAft>
              <a:buClr>
                <a:srgbClr val="F2F2F2"/>
              </a:buClr>
              <a:buSzPts val="2800"/>
              <a:buChar char="–"/>
              <a:defRPr>
                <a:solidFill>
                  <a:srgbClr val="F2F2F2"/>
                </a:solidFill>
              </a:defRPr>
            </a:lvl2pPr>
            <a:lvl3pPr marL="1371600" lvl="2" indent="-381000" algn="l">
              <a:lnSpc>
                <a:spcPct val="100000"/>
              </a:lnSpc>
              <a:spcBef>
                <a:spcPts val="480"/>
              </a:spcBef>
              <a:spcAft>
                <a:spcPts val="0"/>
              </a:spcAft>
              <a:buClr>
                <a:srgbClr val="F2F2F2"/>
              </a:buClr>
              <a:buSzPts val="2400"/>
              <a:buChar char="•"/>
              <a:defRPr>
                <a:solidFill>
                  <a:srgbClr val="F2F2F2"/>
                </a:solidFill>
              </a:defRPr>
            </a:lvl3pPr>
            <a:lvl4pPr marL="1828800" lvl="3" indent="-355600" algn="l">
              <a:lnSpc>
                <a:spcPct val="100000"/>
              </a:lnSpc>
              <a:spcBef>
                <a:spcPts val="400"/>
              </a:spcBef>
              <a:spcAft>
                <a:spcPts val="0"/>
              </a:spcAft>
              <a:buClr>
                <a:srgbClr val="F2F2F2"/>
              </a:buClr>
              <a:buSzPts val="2000"/>
              <a:buChar char="–"/>
              <a:defRPr>
                <a:solidFill>
                  <a:srgbClr val="F2F2F2"/>
                </a:solidFill>
              </a:defRPr>
            </a:lvl4pPr>
            <a:lvl5pPr marL="2286000" lvl="4" indent="-355600" algn="l">
              <a:lnSpc>
                <a:spcPct val="100000"/>
              </a:lnSpc>
              <a:spcBef>
                <a:spcPts val="400"/>
              </a:spcBef>
              <a:spcAft>
                <a:spcPts val="0"/>
              </a:spcAft>
              <a:buClr>
                <a:srgbClr val="F2F2F2"/>
              </a:buClr>
              <a:buSzPts val="2000"/>
              <a:buChar char="»"/>
              <a:defRPr>
                <a:solidFill>
                  <a:srgbClr val="F2F2F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2" name="Google Shape;22;p25"/>
          <p:cNvPicPr preferRelativeResize="0"/>
          <p:nvPr/>
        </p:nvPicPr>
        <p:blipFill rotWithShape="1">
          <a:blip r:embed="rId3">
            <a:alphaModFix/>
          </a:blip>
          <a:srcRect/>
          <a:stretch/>
        </p:blipFill>
        <p:spPr>
          <a:xfrm>
            <a:off x="1366891" y="1756676"/>
            <a:ext cx="1212650" cy="1212650"/>
          </a:xfrm>
          <a:prstGeom prst="rect">
            <a:avLst/>
          </a:prstGeom>
          <a:noFill/>
          <a:ln>
            <a:noFill/>
          </a:ln>
        </p:spPr>
      </p:pic>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vident Slide Style 7">
  <p:cSld name="Evident Slide Style 7">
    <p:spTree>
      <p:nvGrpSpPr>
        <p:cNvPr id="1" name="Shape 108"/>
        <p:cNvGrpSpPr/>
        <p:nvPr/>
      </p:nvGrpSpPr>
      <p:grpSpPr>
        <a:xfrm>
          <a:off x="0" y="0"/>
          <a:ext cx="0" cy="0"/>
          <a:chOff x="0" y="0"/>
          <a:chExt cx="0" cy="0"/>
        </a:xfrm>
      </p:grpSpPr>
      <p:sp>
        <p:nvSpPr>
          <p:cNvPr id="109" name="Google Shape;109;p37"/>
          <p:cNvSpPr/>
          <p:nvPr/>
        </p:nvSpPr>
        <p:spPr>
          <a:xfrm>
            <a:off x="-19050" y="0"/>
            <a:ext cx="9144000" cy="10287000"/>
          </a:xfrm>
          <a:prstGeom prst="rect">
            <a:avLst/>
          </a:prstGeom>
          <a:solidFill>
            <a:srgbClr val="304771"/>
          </a:solidFill>
          <a:ln w="25400" cap="flat" cmpd="sng">
            <a:solidFill>
              <a:srgbClr val="9934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10" name="Google Shape;110;p37"/>
          <p:cNvSpPr txBox="1">
            <a:spLocks noGrp="1"/>
          </p:cNvSpPr>
          <p:nvPr>
            <p:ph type="title"/>
          </p:nvPr>
        </p:nvSpPr>
        <p:spPr>
          <a:xfrm>
            <a:off x="1295400" y="2476500"/>
            <a:ext cx="7086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lt1"/>
              </a:buClr>
              <a:buSzPts val="6600"/>
              <a:buFont typeface="Ubuntu"/>
              <a:buNone/>
              <a:defRPr sz="6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1" name="Google Shape;111;p37"/>
          <p:cNvSpPr txBox="1">
            <a:spLocks noGrp="1"/>
          </p:cNvSpPr>
          <p:nvPr>
            <p:ph type="body" idx="1"/>
          </p:nvPr>
        </p:nvSpPr>
        <p:spPr>
          <a:xfrm>
            <a:off x="1295400" y="3771900"/>
            <a:ext cx="7086600" cy="4724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lt1"/>
              </a:buClr>
              <a:buSzPts val="3200"/>
              <a:buChar char="•"/>
              <a:defRPr>
                <a:solidFill>
                  <a:schemeClr val="lt1"/>
                </a:solidFill>
              </a:defRPr>
            </a:lvl1pPr>
            <a:lvl2pPr marL="914400" lvl="1" indent="-406400" algn="l">
              <a:lnSpc>
                <a:spcPct val="100000"/>
              </a:lnSpc>
              <a:spcBef>
                <a:spcPts val="560"/>
              </a:spcBef>
              <a:spcAft>
                <a:spcPts val="0"/>
              </a:spcAft>
              <a:buClr>
                <a:schemeClr val="lt1"/>
              </a:buClr>
              <a:buSzPts val="2800"/>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2" name="Google Shape;112;p37"/>
          <p:cNvSpPr txBox="1">
            <a:spLocks noGrp="1"/>
          </p:cNvSpPr>
          <p:nvPr>
            <p:ph type="body" idx="2"/>
          </p:nvPr>
        </p:nvSpPr>
        <p:spPr>
          <a:xfrm>
            <a:off x="9906000" y="2476500"/>
            <a:ext cx="7086600" cy="6019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304771"/>
              </a:buClr>
              <a:buSzPts val="3200"/>
              <a:buChar char="•"/>
              <a:defRPr>
                <a:solidFill>
                  <a:srgbClr val="304771"/>
                </a:solidFill>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3" name="Google Shape;113;p37"/>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pic>
        <p:nvPicPr>
          <p:cNvPr id="114" name="Google Shape;114;p37"/>
          <p:cNvPicPr preferRelativeResize="0"/>
          <p:nvPr/>
        </p:nvPicPr>
        <p:blipFill rotWithShape="1">
          <a:blip r:embed="rId2">
            <a:alphaModFix/>
          </a:blip>
          <a:srcRect/>
          <a:stretch/>
        </p:blipFill>
        <p:spPr>
          <a:xfrm>
            <a:off x="1288473" y="527529"/>
            <a:ext cx="2217756" cy="604204"/>
          </a:xfrm>
          <a:prstGeom prst="rect">
            <a:avLst/>
          </a:prstGeom>
          <a:noFill/>
          <a:ln>
            <a:noFill/>
          </a:ln>
        </p:spPr>
      </p:pic>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3240">
          <p15:clr>
            <a:srgbClr val="FBAE40"/>
          </p15:clr>
        </p15:guide>
        <p15:guide id="5" orient="horz" pos="1560">
          <p15:clr>
            <a:srgbClr val="FBAE40"/>
          </p15:clr>
        </p15:guide>
        <p15:guide id="6" pos="5280">
          <p15:clr>
            <a:srgbClr val="FBAE40"/>
          </p15:clr>
        </p15:guide>
        <p15:guide id="7" pos="6240">
          <p15:clr>
            <a:srgbClr val="FBAE40"/>
          </p15:clr>
        </p15:guide>
        <p15:guide id="8" orient="horz" pos="312">
          <p15:clr>
            <a:srgbClr val="FBAE40"/>
          </p15:clr>
        </p15:guide>
        <p15:guide id="9" pos="1824">
          <p15:clr>
            <a:srgbClr val="FBAE40"/>
          </p15:clr>
        </p15:guide>
        <p15:guide id="10" orient="horz" pos="888">
          <p15:clr>
            <a:srgbClr val="FBAE40"/>
          </p15:clr>
        </p15:guide>
        <p15:guide id="11" orient="horz" pos="696">
          <p15:clr>
            <a:srgbClr val="FBAE40"/>
          </p15:clr>
        </p15:guide>
        <p15:guide id="12" orient="horz" pos="5352">
          <p15:clr>
            <a:srgbClr val="FBAE40"/>
          </p15:clr>
        </p15:guide>
        <p15:guide id="13" orient="horz" pos="5736">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Evident Slide Style 8">
  <p:cSld name="Evident Slide Style 8">
    <p:spTree>
      <p:nvGrpSpPr>
        <p:cNvPr id="1" name="Shape 115"/>
        <p:cNvGrpSpPr/>
        <p:nvPr/>
      </p:nvGrpSpPr>
      <p:grpSpPr>
        <a:xfrm>
          <a:off x="0" y="0"/>
          <a:ext cx="0" cy="0"/>
          <a:chOff x="0" y="0"/>
          <a:chExt cx="0" cy="0"/>
        </a:xfrm>
      </p:grpSpPr>
      <p:sp>
        <p:nvSpPr>
          <p:cNvPr id="116" name="Google Shape;116;p38"/>
          <p:cNvSpPr/>
          <p:nvPr/>
        </p:nvSpPr>
        <p:spPr>
          <a:xfrm>
            <a:off x="9144000" y="0"/>
            <a:ext cx="9144000" cy="10287000"/>
          </a:xfrm>
          <a:prstGeom prst="rect">
            <a:avLst/>
          </a:prstGeom>
          <a:solidFill>
            <a:srgbClr val="304771"/>
          </a:solidFill>
          <a:ln w="25400" cap="flat" cmpd="sng">
            <a:solidFill>
              <a:srgbClr val="99341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17" name="Google Shape;117;p38"/>
          <p:cNvSpPr txBox="1">
            <a:spLocks noGrp="1"/>
          </p:cNvSpPr>
          <p:nvPr>
            <p:ph type="title"/>
          </p:nvPr>
        </p:nvSpPr>
        <p:spPr>
          <a:xfrm>
            <a:off x="1295400" y="2476500"/>
            <a:ext cx="7086600"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04771"/>
              </a:buClr>
              <a:buSzPts val="6600"/>
              <a:buFont typeface="Ubuntu"/>
              <a:buNone/>
              <a:defRPr sz="6600">
                <a:solidFill>
                  <a:srgbClr val="3047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38"/>
          <p:cNvSpPr txBox="1">
            <a:spLocks noGrp="1"/>
          </p:cNvSpPr>
          <p:nvPr>
            <p:ph type="body" idx="1"/>
          </p:nvPr>
        </p:nvSpPr>
        <p:spPr>
          <a:xfrm>
            <a:off x="1295400" y="3771900"/>
            <a:ext cx="7086600" cy="47244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rgbClr val="304771"/>
              </a:buClr>
              <a:buSzPts val="3200"/>
              <a:buChar char="•"/>
              <a:defRPr>
                <a:solidFill>
                  <a:srgbClr val="304771"/>
                </a:solidFill>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19" name="Google Shape;119;p38"/>
          <p:cNvSpPr txBox="1">
            <a:spLocks noGrp="1"/>
          </p:cNvSpPr>
          <p:nvPr>
            <p:ph type="body" idx="2"/>
          </p:nvPr>
        </p:nvSpPr>
        <p:spPr>
          <a:xfrm>
            <a:off x="9906000" y="2476500"/>
            <a:ext cx="7086600" cy="6019800"/>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lt1"/>
              </a:buClr>
              <a:buSzPts val="3200"/>
              <a:buChar char="•"/>
              <a:defRPr>
                <a:solidFill>
                  <a:schemeClr val="lt1"/>
                </a:solidFill>
              </a:defRPr>
            </a:lvl1pPr>
            <a:lvl2pPr marL="914400" lvl="1" indent="-406400" algn="l">
              <a:lnSpc>
                <a:spcPct val="100000"/>
              </a:lnSpc>
              <a:spcBef>
                <a:spcPts val="560"/>
              </a:spcBef>
              <a:spcAft>
                <a:spcPts val="0"/>
              </a:spcAft>
              <a:buClr>
                <a:schemeClr val="lt1"/>
              </a:buClr>
              <a:buSzPts val="2800"/>
              <a:buChar char="–"/>
              <a:defRPr>
                <a:solidFill>
                  <a:schemeClr val="lt1"/>
                </a:solidFill>
              </a:defRPr>
            </a:lvl2pPr>
            <a:lvl3pPr marL="1371600" lvl="2" indent="-381000" algn="l">
              <a:lnSpc>
                <a:spcPct val="100000"/>
              </a:lnSpc>
              <a:spcBef>
                <a:spcPts val="480"/>
              </a:spcBef>
              <a:spcAft>
                <a:spcPts val="0"/>
              </a:spcAft>
              <a:buClr>
                <a:schemeClr val="lt1"/>
              </a:buClr>
              <a:buSzPts val="2400"/>
              <a:buChar char="•"/>
              <a:defRPr>
                <a:solidFill>
                  <a:schemeClr val="lt1"/>
                </a:solidFill>
              </a:defRPr>
            </a:lvl3pPr>
            <a:lvl4pPr marL="1828800" lvl="3" indent="-355600" algn="l">
              <a:lnSpc>
                <a:spcPct val="100000"/>
              </a:lnSpc>
              <a:spcBef>
                <a:spcPts val="400"/>
              </a:spcBef>
              <a:spcAft>
                <a:spcPts val="0"/>
              </a:spcAft>
              <a:buClr>
                <a:schemeClr val="lt1"/>
              </a:buClr>
              <a:buSzPts val="2000"/>
              <a:buChar char="–"/>
              <a:defRPr>
                <a:solidFill>
                  <a:schemeClr val="lt1"/>
                </a:solidFill>
              </a:defRPr>
            </a:lvl4pPr>
            <a:lvl5pPr marL="2286000" lvl="4" indent="-355600" algn="l">
              <a:lnSpc>
                <a:spcPct val="100000"/>
              </a:lnSpc>
              <a:spcBef>
                <a:spcPts val="400"/>
              </a:spcBef>
              <a:spcAft>
                <a:spcPts val="0"/>
              </a:spcAft>
              <a:buClr>
                <a:schemeClr val="lt1"/>
              </a:buClr>
              <a:buSzPts val="2000"/>
              <a:buChar char="»"/>
              <a:defRPr>
                <a:solidFill>
                  <a:schemeClr val="lt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0" name="Google Shape;120;p38"/>
          <p:cNvSpPr txBox="1">
            <a:spLocks noGrp="1"/>
          </p:cNvSpPr>
          <p:nvPr>
            <p:ph type="body" idx="3"/>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F2F2F2"/>
              </a:buClr>
              <a:buSzPts val="1400"/>
              <a:buNone/>
              <a:defRPr sz="14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21" name="Google Shape;121;p38"/>
          <p:cNvCxnSpPr/>
          <p:nvPr/>
        </p:nvCxnSpPr>
        <p:spPr>
          <a:xfrm rot="4118">
            <a:off x="9144306" y="9081358"/>
            <a:ext cx="7839625" cy="0"/>
          </a:xfrm>
          <a:prstGeom prst="straightConnector1">
            <a:avLst/>
          </a:prstGeom>
          <a:noFill/>
          <a:ln w="9525" cap="rnd" cmpd="sng">
            <a:solidFill>
              <a:srgbClr val="F2F2F2"/>
            </a:solidFill>
            <a:prstDash val="solid"/>
            <a:round/>
            <a:headEnd type="none" w="sm" len="sm"/>
            <a:tailEnd type="none" w="sm" len="sm"/>
          </a:ln>
        </p:spPr>
      </p:cxnSp>
      <p:sp>
        <p:nvSpPr>
          <p:cNvPr id="122" name="Google Shape;122;p38"/>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F2F2F2"/>
                </a:solidFill>
                <a:latin typeface="Open Sans"/>
                <a:ea typeface="Open Sans"/>
                <a:cs typeface="Open Sans"/>
                <a:sym typeface="Open Sans"/>
              </a:rPr>
              <a:t>evident.rc3id@unpad.co.id</a:t>
            </a:r>
            <a:endParaRPr sz="1400" b="0" i="0" u="none" strike="noStrike" cap="none">
              <a:solidFill>
                <a:srgbClr val="F2F2F2"/>
              </a:solidFill>
              <a:latin typeface="Open Sans"/>
              <a:ea typeface="Open Sans"/>
              <a:cs typeface="Open Sans"/>
              <a:sym typeface="Open Sans"/>
            </a:endParaRPr>
          </a:p>
        </p:txBody>
      </p:sp>
      <p:cxnSp>
        <p:nvCxnSpPr>
          <p:cNvPr id="123" name="Google Shape;123;p38"/>
          <p:cNvCxnSpPr/>
          <p:nvPr/>
        </p:nvCxnSpPr>
        <p:spPr>
          <a:xfrm rot="4118">
            <a:off x="1304531" y="9081359"/>
            <a:ext cx="7839625" cy="0"/>
          </a:xfrm>
          <a:prstGeom prst="straightConnector1">
            <a:avLst/>
          </a:prstGeom>
          <a:noFill/>
          <a:ln w="9525" cap="rnd" cmpd="sng">
            <a:solidFill>
              <a:srgbClr val="304771"/>
            </a:solidFill>
            <a:prstDash val="solid"/>
            <a:round/>
            <a:headEnd type="none" w="sm" len="sm"/>
            <a:tailEnd type="none" w="sm" len="sm"/>
          </a:ln>
        </p:spPr>
      </p:cxnSp>
      <p:pic>
        <p:nvPicPr>
          <p:cNvPr id="124" name="Google Shape;124;p38"/>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3240">
          <p15:clr>
            <a:srgbClr val="FBAE40"/>
          </p15:clr>
        </p15:guide>
        <p15:guide id="5" orient="horz" pos="1560">
          <p15:clr>
            <a:srgbClr val="FBAE40"/>
          </p15:clr>
        </p15:guide>
        <p15:guide id="6" pos="5280">
          <p15:clr>
            <a:srgbClr val="FBAE40"/>
          </p15:clr>
        </p15:guide>
        <p15:guide id="7" pos="6240">
          <p15:clr>
            <a:srgbClr val="FBAE40"/>
          </p15:clr>
        </p15:guide>
        <p15:guide id="8" orient="horz" pos="312">
          <p15:clr>
            <a:srgbClr val="FBAE40"/>
          </p15:clr>
        </p15:guide>
        <p15:guide id="9" pos="1824">
          <p15:clr>
            <a:srgbClr val="FBAE40"/>
          </p15:clr>
        </p15:guide>
        <p15:guide id="10" orient="horz" pos="888">
          <p15:clr>
            <a:srgbClr val="FBAE40"/>
          </p15:clr>
        </p15:guide>
        <p15:guide id="11" orient="horz" pos="696">
          <p15:clr>
            <a:srgbClr val="FBAE40"/>
          </p15:clr>
        </p15:guide>
        <p15:guide id="12" orient="horz" pos="5352">
          <p15:clr>
            <a:srgbClr val="FBAE40"/>
          </p15:clr>
        </p15:guide>
        <p15:guide id="13" orient="horz" pos="5736">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Evident Slide Style 10">
  <p:cSld name="Evident Slide Style 10">
    <p:spTree>
      <p:nvGrpSpPr>
        <p:cNvPr id="1" name="Shape 125"/>
        <p:cNvGrpSpPr/>
        <p:nvPr/>
      </p:nvGrpSpPr>
      <p:grpSpPr>
        <a:xfrm>
          <a:off x="0" y="0"/>
          <a:ext cx="0" cy="0"/>
          <a:chOff x="0" y="0"/>
          <a:chExt cx="0" cy="0"/>
        </a:xfrm>
      </p:grpSpPr>
      <p:sp>
        <p:nvSpPr>
          <p:cNvPr id="126" name="Google Shape;126;p39"/>
          <p:cNvSpPr txBox="1">
            <a:spLocks noGrp="1"/>
          </p:cNvSpPr>
          <p:nvPr>
            <p:ph type="title"/>
          </p:nvPr>
        </p:nvSpPr>
        <p:spPr>
          <a:xfrm>
            <a:off x="1306286" y="2485571"/>
            <a:ext cx="7075714" cy="9144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A61212"/>
              </a:buClr>
              <a:buSzPts val="6600"/>
              <a:buFont typeface="Ubuntu"/>
              <a:buNone/>
              <a:defRPr sz="6600">
                <a:solidFill>
                  <a:srgbClr val="A612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39"/>
          <p:cNvSpPr txBox="1">
            <a:spLocks noGrp="1"/>
          </p:cNvSpPr>
          <p:nvPr>
            <p:ph type="body" idx="1"/>
          </p:nvPr>
        </p:nvSpPr>
        <p:spPr>
          <a:xfrm>
            <a:off x="2601687" y="378097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8" name="Google Shape;128;p39"/>
          <p:cNvSpPr txBox="1">
            <a:spLocks noGrp="1"/>
          </p:cNvSpPr>
          <p:nvPr>
            <p:ph type="body" idx="2"/>
          </p:nvPr>
        </p:nvSpPr>
        <p:spPr>
          <a:xfrm>
            <a:off x="1306286" y="378097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29" name="Google Shape;129;p39"/>
          <p:cNvSpPr txBox="1">
            <a:spLocks noGrp="1"/>
          </p:cNvSpPr>
          <p:nvPr>
            <p:ph type="body" idx="3"/>
          </p:nvPr>
        </p:nvSpPr>
        <p:spPr>
          <a:xfrm>
            <a:off x="2601687" y="492397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0" name="Google Shape;130;p39"/>
          <p:cNvSpPr txBox="1">
            <a:spLocks noGrp="1"/>
          </p:cNvSpPr>
          <p:nvPr>
            <p:ph type="body" idx="4"/>
          </p:nvPr>
        </p:nvSpPr>
        <p:spPr>
          <a:xfrm>
            <a:off x="1306286" y="4923971"/>
            <a:ext cx="1055914" cy="7620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1" name="Google Shape;131;p39"/>
          <p:cNvSpPr txBox="1">
            <a:spLocks noGrp="1"/>
          </p:cNvSpPr>
          <p:nvPr>
            <p:ph type="body" idx="5"/>
          </p:nvPr>
        </p:nvSpPr>
        <p:spPr>
          <a:xfrm>
            <a:off x="2601687" y="606697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2" name="Google Shape;132;p39"/>
          <p:cNvSpPr txBox="1">
            <a:spLocks noGrp="1"/>
          </p:cNvSpPr>
          <p:nvPr>
            <p:ph type="body" idx="6"/>
          </p:nvPr>
        </p:nvSpPr>
        <p:spPr>
          <a:xfrm>
            <a:off x="1306286" y="606697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3" name="Google Shape;133;p39"/>
          <p:cNvSpPr txBox="1">
            <a:spLocks noGrp="1"/>
          </p:cNvSpPr>
          <p:nvPr>
            <p:ph type="body" idx="7"/>
          </p:nvPr>
        </p:nvSpPr>
        <p:spPr>
          <a:xfrm>
            <a:off x="9906001" y="3551849"/>
            <a:ext cx="7177724" cy="243840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3600"/>
              </a:spcBef>
              <a:spcAft>
                <a:spcPts val="0"/>
              </a:spcAft>
              <a:buClr>
                <a:srgbClr val="A61212"/>
              </a:buClr>
              <a:buSzPts val="18000"/>
              <a:buNone/>
              <a:defRPr sz="18000" b="1">
                <a:solidFill>
                  <a:srgbClr val="A61212"/>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cxnSp>
        <p:nvCxnSpPr>
          <p:cNvPr id="134" name="Google Shape;134;p39"/>
          <p:cNvCxnSpPr/>
          <p:nvPr/>
        </p:nvCxnSpPr>
        <p:spPr>
          <a:xfrm rot="4118">
            <a:off x="1308335" y="9076666"/>
            <a:ext cx="15676055" cy="0"/>
          </a:xfrm>
          <a:prstGeom prst="straightConnector1">
            <a:avLst/>
          </a:prstGeom>
          <a:noFill/>
          <a:ln w="9525" cap="rnd" cmpd="sng">
            <a:solidFill>
              <a:srgbClr val="304771"/>
            </a:solidFill>
            <a:prstDash val="solid"/>
            <a:round/>
            <a:headEnd type="none" w="sm" len="sm"/>
            <a:tailEnd type="none" w="sm" len="sm"/>
          </a:ln>
        </p:spPr>
      </p:cxnSp>
      <p:sp>
        <p:nvSpPr>
          <p:cNvPr id="135" name="Google Shape;135;p39"/>
          <p:cNvSpPr txBox="1">
            <a:spLocks noGrp="1"/>
          </p:cNvSpPr>
          <p:nvPr>
            <p:ph type="body" idx="8"/>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6" name="Google Shape;136;p39"/>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37" name="Google Shape;137;p39"/>
          <p:cNvSpPr txBox="1">
            <a:spLocks noGrp="1"/>
          </p:cNvSpPr>
          <p:nvPr>
            <p:ph type="body" idx="9"/>
          </p:nvPr>
        </p:nvSpPr>
        <p:spPr>
          <a:xfrm>
            <a:off x="2590801" y="720997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38" name="Google Shape;138;p39"/>
          <p:cNvSpPr txBox="1">
            <a:spLocks noGrp="1"/>
          </p:cNvSpPr>
          <p:nvPr>
            <p:ph type="body" idx="13"/>
          </p:nvPr>
        </p:nvSpPr>
        <p:spPr>
          <a:xfrm>
            <a:off x="1295400" y="720997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39" name="Google Shape;139;p39"/>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3240">
          <p15:clr>
            <a:srgbClr val="FBAE40"/>
          </p15:clr>
        </p15:guide>
        <p15:guide id="5" orient="horz" pos="1560">
          <p15:clr>
            <a:srgbClr val="FBAE40"/>
          </p15:clr>
        </p15:guide>
        <p15:guide id="6" pos="5280">
          <p15:clr>
            <a:srgbClr val="FBAE40"/>
          </p15:clr>
        </p15:guide>
        <p15:guide id="7" pos="6240">
          <p15:clr>
            <a:srgbClr val="FBAE40"/>
          </p15:clr>
        </p15:guide>
        <p15:guide id="8" orient="horz" pos="312">
          <p15:clr>
            <a:srgbClr val="FBAE40"/>
          </p15:clr>
        </p15:guide>
        <p15:guide id="9" pos="1824">
          <p15:clr>
            <a:srgbClr val="FBAE40"/>
          </p15:clr>
        </p15:guide>
        <p15:guide id="10" orient="horz" pos="888">
          <p15:clr>
            <a:srgbClr val="FBAE40"/>
          </p15:clr>
        </p15:guide>
        <p15:guide id="11" orient="horz" pos="696">
          <p15:clr>
            <a:srgbClr val="FBAE40"/>
          </p15:clr>
        </p15:guide>
        <p15:guide id="12" orient="horz" pos="5352">
          <p15:clr>
            <a:srgbClr val="FBAE40"/>
          </p15:clr>
        </p15:guide>
        <p15:guide id="13" orient="horz" pos="5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Evident Slide Style 11">
  <p:cSld name="Evident Slide Style 11">
    <p:spTree>
      <p:nvGrpSpPr>
        <p:cNvPr id="1" name="Shape 140"/>
        <p:cNvGrpSpPr/>
        <p:nvPr/>
      </p:nvGrpSpPr>
      <p:grpSpPr>
        <a:xfrm>
          <a:off x="0" y="0"/>
          <a:ext cx="0" cy="0"/>
          <a:chOff x="0" y="0"/>
          <a:chExt cx="0" cy="0"/>
        </a:xfrm>
      </p:grpSpPr>
      <p:cxnSp>
        <p:nvCxnSpPr>
          <p:cNvPr id="141" name="Google Shape;141;p40"/>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142" name="Google Shape;142;p40"/>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43" name="Google Shape;143;p40"/>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4" name="Google Shape;144;p40"/>
          <p:cNvSpPr txBox="1">
            <a:spLocks noGrp="1"/>
          </p:cNvSpPr>
          <p:nvPr>
            <p:ph type="title"/>
          </p:nvPr>
        </p:nvSpPr>
        <p:spPr>
          <a:xfrm>
            <a:off x="1306286" y="2781300"/>
            <a:ext cx="7097486"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5" name="Google Shape;145;p40"/>
          <p:cNvSpPr txBox="1">
            <a:spLocks noGrp="1"/>
          </p:cNvSpPr>
          <p:nvPr>
            <p:ph type="body" idx="2"/>
          </p:nvPr>
        </p:nvSpPr>
        <p:spPr>
          <a:xfrm>
            <a:off x="1295400" y="4152900"/>
            <a:ext cx="7086600" cy="31054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46" name="Google Shape;146;p40"/>
          <p:cNvSpPr>
            <a:spLocks noGrp="1"/>
          </p:cNvSpPr>
          <p:nvPr>
            <p:ph type="pic" idx="3"/>
          </p:nvPr>
        </p:nvSpPr>
        <p:spPr>
          <a:xfrm>
            <a:off x="9144000" y="2781300"/>
            <a:ext cx="7848600" cy="5696064"/>
          </a:xfrm>
          <a:prstGeom prst="rect">
            <a:avLst/>
          </a:prstGeom>
          <a:noFill/>
          <a:ln>
            <a:noFill/>
          </a:ln>
        </p:spPr>
      </p:sp>
      <p:pic>
        <p:nvPicPr>
          <p:cNvPr id="147" name="Google Shape;147;p40"/>
          <p:cNvPicPr preferRelativeResize="0"/>
          <p:nvPr/>
        </p:nvPicPr>
        <p:blipFill rotWithShape="1">
          <a:blip r:embed="rId2">
            <a:alphaModFix/>
          </a:blip>
          <a:srcRect l="45867" r="21109" b="85523"/>
          <a:stretch/>
        </p:blipFill>
        <p:spPr>
          <a:xfrm>
            <a:off x="1306286" y="7524132"/>
            <a:ext cx="7097486" cy="953232"/>
          </a:xfrm>
          <a:prstGeom prst="rect">
            <a:avLst/>
          </a:prstGeom>
          <a:noFill/>
          <a:ln>
            <a:noFill/>
          </a:ln>
        </p:spPr>
      </p:pic>
      <p:pic>
        <p:nvPicPr>
          <p:cNvPr id="148" name="Google Shape;148;p40"/>
          <p:cNvPicPr preferRelativeResize="0"/>
          <p:nvPr/>
        </p:nvPicPr>
        <p:blipFill rotWithShape="1">
          <a:blip r:embed="rId3">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Evident Slide Style 12">
  <p:cSld name="Evident Slide Style 12">
    <p:spTree>
      <p:nvGrpSpPr>
        <p:cNvPr id="1" name="Shape 149"/>
        <p:cNvGrpSpPr/>
        <p:nvPr/>
      </p:nvGrpSpPr>
      <p:grpSpPr>
        <a:xfrm>
          <a:off x="0" y="0"/>
          <a:ext cx="0" cy="0"/>
          <a:chOff x="0" y="0"/>
          <a:chExt cx="0" cy="0"/>
        </a:xfrm>
      </p:grpSpPr>
      <p:cxnSp>
        <p:nvCxnSpPr>
          <p:cNvPr id="150" name="Google Shape;150;p41"/>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151" name="Google Shape;151;p41"/>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52" name="Google Shape;152;p41"/>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3" name="Google Shape;153;p41"/>
          <p:cNvSpPr txBox="1">
            <a:spLocks noGrp="1"/>
          </p:cNvSpPr>
          <p:nvPr>
            <p:ph type="title"/>
          </p:nvPr>
        </p:nvSpPr>
        <p:spPr>
          <a:xfrm>
            <a:off x="1306286" y="2781300"/>
            <a:ext cx="7097486"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A61212"/>
              </a:buClr>
              <a:buSzPts val="4800"/>
              <a:buFont typeface="Ubuntu"/>
              <a:buNone/>
              <a:defRPr sz="4800">
                <a:solidFill>
                  <a:srgbClr val="A612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54" name="Google Shape;154;p41"/>
          <p:cNvSpPr txBox="1">
            <a:spLocks noGrp="1"/>
          </p:cNvSpPr>
          <p:nvPr>
            <p:ph type="body" idx="2"/>
          </p:nvPr>
        </p:nvSpPr>
        <p:spPr>
          <a:xfrm>
            <a:off x="1295400" y="4152900"/>
            <a:ext cx="7086600" cy="310542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55" name="Google Shape;155;p41"/>
          <p:cNvSpPr>
            <a:spLocks noGrp="1"/>
          </p:cNvSpPr>
          <p:nvPr>
            <p:ph type="pic" idx="3"/>
          </p:nvPr>
        </p:nvSpPr>
        <p:spPr>
          <a:xfrm>
            <a:off x="9144000" y="2781300"/>
            <a:ext cx="7848600" cy="5696064"/>
          </a:xfrm>
          <a:prstGeom prst="rect">
            <a:avLst/>
          </a:prstGeom>
          <a:noFill/>
          <a:ln>
            <a:noFill/>
          </a:ln>
        </p:spPr>
      </p:sp>
      <p:pic>
        <p:nvPicPr>
          <p:cNvPr id="156" name="Google Shape;156;p41"/>
          <p:cNvPicPr preferRelativeResize="0"/>
          <p:nvPr/>
        </p:nvPicPr>
        <p:blipFill rotWithShape="1">
          <a:blip r:embed="rId2">
            <a:alphaModFix/>
          </a:blip>
          <a:srcRect/>
          <a:stretch/>
        </p:blipFill>
        <p:spPr>
          <a:xfrm>
            <a:off x="1306286" y="504170"/>
            <a:ext cx="2196491" cy="600730"/>
          </a:xfrm>
          <a:prstGeom prst="rect">
            <a:avLst/>
          </a:prstGeom>
          <a:noFill/>
          <a:ln>
            <a:noFill/>
          </a:ln>
        </p:spPr>
      </p:pic>
      <p:pic>
        <p:nvPicPr>
          <p:cNvPr id="157" name="Google Shape;157;p41"/>
          <p:cNvPicPr preferRelativeResize="0"/>
          <p:nvPr/>
        </p:nvPicPr>
        <p:blipFill rotWithShape="1">
          <a:blip r:embed="rId3">
            <a:alphaModFix/>
          </a:blip>
          <a:srcRect l="66812" b="85205"/>
          <a:stretch/>
        </p:blipFill>
        <p:spPr>
          <a:xfrm>
            <a:off x="1295400" y="7536873"/>
            <a:ext cx="7116250" cy="9718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Evident Slide Style 13">
  <p:cSld name="Evident Slide Style 13">
    <p:spTree>
      <p:nvGrpSpPr>
        <p:cNvPr id="1" name="Shape 158"/>
        <p:cNvGrpSpPr/>
        <p:nvPr/>
      </p:nvGrpSpPr>
      <p:grpSpPr>
        <a:xfrm>
          <a:off x="0" y="0"/>
          <a:ext cx="0" cy="0"/>
          <a:chOff x="0" y="0"/>
          <a:chExt cx="0" cy="0"/>
        </a:xfrm>
      </p:grpSpPr>
      <p:cxnSp>
        <p:nvCxnSpPr>
          <p:cNvPr id="159" name="Google Shape;159;p42"/>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160" name="Google Shape;160;p42"/>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61" name="Google Shape;161;p42"/>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2" name="Google Shape;162;p42"/>
          <p:cNvSpPr txBox="1">
            <a:spLocks noGrp="1"/>
          </p:cNvSpPr>
          <p:nvPr>
            <p:ph type="title"/>
          </p:nvPr>
        </p:nvSpPr>
        <p:spPr>
          <a:xfrm>
            <a:off x="9895114" y="2800080"/>
            <a:ext cx="7097486"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3" name="Google Shape;163;p42"/>
          <p:cNvSpPr txBox="1">
            <a:spLocks noGrp="1"/>
          </p:cNvSpPr>
          <p:nvPr>
            <p:ph type="body" idx="2"/>
          </p:nvPr>
        </p:nvSpPr>
        <p:spPr>
          <a:xfrm>
            <a:off x="9884228" y="4144795"/>
            <a:ext cx="7086600" cy="31146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04771"/>
              </a:buClr>
              <a:buSzPts val="1800"/>
              <a:buChar char="•"/>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64" name="Google Shape;164;p42"/>
          <p:cNvSpPr>
            <a:spLocks noGrp="1"/>
          </p:cNvSpPr>
          <p:nvPr>
            <p:ph type="pic" idx="3"/>
          </p:nvPr>
        </p:nvSpPr>
        <p:spPr>
          <a:xfrm>
            <a:off x="1295400" y="2800080"/>
            <a:ext cx="7848600" cy="5683541"/>
          </a:xfrm>
          <a:prstGeom prst="rect">
            <a:avLst/>
          </a:prstGeom>
          <a:noFill/>
          <a:ln>
            <a:noFill/>
          </a:ln>
        </p:spPr>
      </p:sp>
      <p:pic>
        <p:nvPicPr>
          <p:cNvPr id="165" name="Google Shape;165;p42"/>
          <p:cNvPicPr preferRelativeResize="0"/>
          <p:nvPr/>
        </p:nvPicPr>
        <p:blipFill rotWithShape="1">
          <a:blip r:embed="rId2">
            <a:alphaModFix/>
          </a:blip>
          <a:srcRect l="45867" r="21109" b="85523"/>
          <a:stretch/>
        </p:blipFill>
        <p:spPr>
          <a:xfrm>
            <a:off x="9906000" y="7543068"/>
            <a:ext cx="7097486" cy="953232"/>
          </a:xfrm>
          <a:prstGeom prst="rect">
            <a:avLst/>
          </a:prstGeom>
          <a:noFill/>
          <a:ln>
            <a:noFill/>
          </a:ln>
        </p:spPr>
      </p:pic>
      <p:pic>
        <p:nvPicPr>
          <p:cNvPr id="166" name="Google Shape;166;p42"/>
          <p:cNvPicPr preferRelativeResize="0"/>
          <p:nvPr/>
        </p:nvPicPr>
        <p:blipFill rotWithShape="1">
          <a:blip r:embed="rId3">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Evident Slide Style 14">
  <p:cSld name="Evident Slide Style 14">
    <p:spTree>
      <p:nvGrpSpPr>
        <p:cNvPr id="1" name="Shape 167"/>
        <p:cNvGrpSpPr/>
        <p:nvPr/>
      </p:nvGrpSpPr>
      <p:grpSpPr>
        <a:xfrm>
          <a:off x="0" y="0"/>
          <a:ext cx="0" cy="0"/>
          <a:chOff x="0" y="0"/>
          <a:chExt cx="0" cy="0"/>
        </a:xfrm>
      </p:grpSpPr>
      <p:cxnSp>
        <p:nvCxnSpPr>
          <p:cNvPr id="168" name="Google Shape;168;p43"/>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169" name="Google Shape;169;p43"/>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70" name="Google Shape;170;p43"/>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1" name="Google Shape;171;p43"/>
          <p:cNvSpPr txBox="1">
            <a:spLocks noGrp="1"/>
          </p:cNvSpPr>
          <p:nvPr>
            <p:ph type="title"/>
          </p:nvPr>
        </p:nvSpPr>
        <p:spPr>
          <a:xfrm>
            <a:off x="9895114" y="2800080"/>
            <a:ext cx="7097486"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A61212"/>
              </a:buClr>
              <a:buSzPts val="4800"/>
              <a:buFont typeface="Ubuntu"/>
              <a:buNone/>
              <a:defRPr sz="4800">
                <a:solidFill>
                  <a:srgbClr val="A612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2" name="Google Shape;172;p43"/>
          <p:cNvSpPr txBox="1">
            <a:spLocks noGrp="1"/>
          </p:cNvSpPr>
          <p:nvPr>
            <p:ph type="body" idx="2"/>
          </p:nvPr>
        </p:nvSpPr>
        <p:spPr>
          <a:xfrm>
            <a:off x="9884228" y="4144795"/>
            <a:ext cx="7086600" cy="3114605"/>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04771"/>
              </a:buClr>
              <a:buSzPts val="1800"/>
              <a:buChar char="•"/>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73" name="Google Shape;173;p43"/>
          <p:cNvSpPr>
            <a:spLocks noGrp="1"/>
          </p:cNvSpPr>
          <p:nvPr>
            <p:ph type="pic" idx="3"/>
          </p:nvPr>
        </p:nvSpPr>
        <p:spPr>
          <a:xfrm>
            <a:off x="1295400" y="2800080"/>
            <a:ext cx="7848600" cy="5683541"/>
          </a:xfrm>
          <a:prstGeom prst="rect">
            <a:avLst/>
          </a:prstGeom>
          <a:noFill/>
          <a:ln>
            <a:noFill/>
          </a:ln>
        </p:spPr>
      </p:sp>
      <p:pic>
        <p:nvPicPr>
          <p:cNvPr id="174" name="Google Shape;174;p43"/>
          <p:cNvPicPr preferRelativeResize="0"/>
          <p:nvPr/>
        </p:nvPicPr>
        <p:blipFill rotWithShape="1">
          <a:blip r:embed="rId2">
            <a:alphaModFix/>
          </a:blip>
          <a:srcRect/>
          <a:stretch/>
        </p:blipFill>
        <p:spPr>
          <a:xfrm>
            <a:off x="1306286" y="504170"/>
            <a:ext cx="2196491" cy="600730"/>
          </a:xfrm>
          <a:prstGeom prst="rect">
            <a:avLst/>
          </a:prstGeom>
          <a:noFill/>
          <a:ln>
            <a:noFill/>
          </a:ln>
        </p:spPr>
      </p:pic>
      <p:pic>
        <p:nvPicPr>
          <p:cNvPr id="175" name="Google Shape;175;p43"/>
          <p:cNvPicPr preferRelativeResize="0"/>
          <p:nvPr/>
        </p:nvPicPr>
        <p:blipFill rotWithShape="1">
          <a:blip r:embed="rId3">
            <a:alphaModFix/>
          </a:blip>
          <a:srcRect l="66812" b="85205"/>
          <a:stretch/>
        </p:blipFill>
        <p:spPr>
          <a:xfrm>
            <a:off x="9869423" y="7524480"/>
            <a:ext cx="7116250" cy="9718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Evident Slide Style 15">
  <p:cSld name="Evident Slide Style 15">
    <p:spTree>
      <p:nvGrpSpPr>
        <p:cNvPr id="1" name="Shape 176"/>
        <p:cNvGrpSpPr/>
        <p:nvPr/>
      </p:nvGrpSpPr>
      <p:grpSpPr>
        <a:xfrm>
          <a:off x="0" y="0"/>
          <a:ext cx="0" cy="0"/>
          <a:chOff x="0" y="0"/>
          <a:chExt cx="0" cy="0"/>
        </a:xfrm>
      </p:grpSpPr>
      <p:sp>
        <p:nvSpPr>
          <p:cNvPr id="177" name="Google Shape;177;p44"/>
          <p:cNvSpPr/>
          <p:nvPr/>
        </p:nvSpPr>
        <p:spPr>
          <a:xfrm>
            <a:off x="9906000" y="5162278"/>
            <a:ext cx="8382000" cy="5124722"/>
          </a:xfrm>
          <a:prstGeom prst="rect">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78" name="Google Shape;178;p44"/>
          <p:cNvSpPr/>
          <p:nvPr/>
        </p:nvSpPr>
        <p:spPr>
          <a:xfrm>
            <a:off x="9906000" y="0"/>
            <a:ext cx="8382000" cy="10287000"/>
          </a:xfrm>
          <a:prstGeom prst="round2DiagRect">
            <a:avLst>
              <a:gd name="adj1" fmla="val 38333"/>
              <a:gd name="adj2" fmla="val 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cxnSp>
        <p:nvCxnSpPr>
          <p:cNvPr id="179" name="Google Shape;179;p44"/>
          <p:cNvCxnSpPr/>
          <p:nvPr/>
        </p:nvCxnSpPr>
        <p:spPr>
          <a:xfrm rot="4118">
            <a:off x="1308335" y="9076666"/>
            <a:ext cx="15676055" cy="0"/>
          </a:xfrm>
          <a:prstGeom prst="straightConnector1">
            <a:avLst/>
          </a:prstGeom>
          <a:noFill/>
          <a:ln w="9525" cap="rnd" cmpd="sng">
            <a:solidFill>
              <a:srgbClr val="304771"/>
            </a:solidFill>
            <a:prstDash val="solid"/>
            <a:round/>
            <a:headEnd type="none" w="sm" len="sm"/>
            <a:tailEnd type="none" w="sm" len="sm"/>
          </a:ln>
        </p:spPr>
      </p:cxnSp>
      <p:sp>
        <p:nvSpPr>
          <p:cNvPr id="180" name="Google Shape;180;p44"/>
          <p:cNvSpPr txBox="1">
            <a:spLocks noGrp="1"/>
          </p:cNvSpPr>
          <p:nvPr>
            <p:ph type="body" idx="1"/>
          </p:nvPr>
        </p:nvSpPr>
        <p:spPr>
          <a:xfrm>
            <a:off x="12333514" y="9117667"/>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F2F2F2"/>
              </a:buClr>
              <a:buSzPts val="1400"/>
              <a:buNone/>
              <a:defRPr sz="14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1" name="Google Shape;181;p44"/>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82" name="Google Shape;182;p44"/>
          <p:cNvSpPr txBox="1">
            <a:spLocks noGrp="1"/>
          </p:cNvSpPr>
          <p:nvPr>
            <p:ph type="title"/>
          </p:nvPr>
        </p:nvSpPr>
        <p:spPr>
          <a:xfrm>
            <a:off x="1306286" y="2997200"/>
            <a:ext cx="7837714"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44"/>
          <p:cNvSpPr txBox="1">
            <a:spLocks noGrp="1"/>
          </p:cNvSpPr>
          <p:nvPr>
            <p:ph type="body" idx="2"/>
          </p:nvPr>
        </p:nvSpPr>
        <p:spPr>
          <a:xfrm>
            <a:off x="1282699" y="4381501"/>
            <a:ext cx="7830962" cy="3092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04771"/>
              </a:buClr>
              <a:buSzPts val="1800"/>
              <a:buChar char="•"/>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84" name="Google Shape;184;p44"/>
          <p:cNvSpPr txBox="1"/>
          <p:nvPr/>
        </p:nvSpPr>
        <p:spPr>
          <a:xfrm>
            <a:off x="14711862" y="801345"/>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F2F2F2"/>
                </a:solidFill>
                <a:latin typeface="Open Sans"/>
                <a:ea typeface="Open Sans"/>
                <a:cs typeface="Open Sans"/>
                <a:sym typeface="Open Sans"/>
              </a:rPr>
              <a:t>evident.rc3id@unpad.co.id</a:t>
            </a:r>
            <a:endParaRPr sz="1400" b="0" i="0" u="none" strike="noStrike" cap="none">
              <a:solidFill>
                <a:srgbClr val="F2F2F2"/>
              </a:solidFill>
              <a:latin typeface="Open Sans"/>
              <a:ea typeface="Open Sans"/>
              <a:cs typeface="Open Sans"/>
              <a:sym typeface="Open Sans"/>
            </a:endParaRPr>
          </a:p>
        </p:txBody>
      </p:sp>
      <p:sp>
        <p:nvSpPr>
          <p:cNvPr id="185" name="Google Shape;185;p44"/>
          <p:cNvSpPr>
            <a:spLocks noGrp="1"/>
          </p:cNvSpPr>
          <p:nvPr>
            <p:ph type="chart" idx="3"/>
          </p:nvPr>
        </p:nvSpPr>
        <p:spPr>
          <a:xfrm>
            <a:off x="10547350" y="2460694"/>
            <a:ext cx="7099300" cy="50292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Open Sans"/>
                <a:ea typeface="Open Sans"/>
                <a:cs typeface="Open Sans"/>
                <a:sym typeface="Open Sans"/>
              </a:defRPr>
            </a:lvl1pPr>
            <a:lvl2pPr marR="0" lvl="1" algn="l" rtl="0">
              <a:lnSpc>
                <a:spcPct val="100000"/>
              </a:lnSpc>
              <a:spcBef>
                <a:spcPts val="560"/>
              </a:spcBef>
              <a:spcAft>
                <a:spcPts val="0"/>
              </a:spcAft>
              <a:buClr>
                <a:srgbClr val="304771"/>
              </a:buClr>
              <a:buSzPts val="2800"/>
              <a:buFont typeface="Arial"/>
              <a:buChar char="–"/>
              <a:defRPr sz="2800" b="0" i="0" u="none" strike="noStrike" cap="none">
                <a:solidFill>
                  <a:srgbClr val="304771"/>
                </a:solidFill>
                <a:latin typeface="Open Sans"/>
                <a:ea typeface="Open Sans"/>
                <a:cs typeface="Open Sans"/>
                <a:sym typeface="Open Sans"/>
              </a:defRPr>
            </a:lvl2pPr>
            <a:lvl3pPr marR="0" lvl="2" algn="l" rtl="0">
              <a:lnSpc>
                <a:spcPct val="100000"/>
              </a:lnSpc>
              <a:spcBef>
                <a:spcPts val="480"/>
              </a:spcBef>
              <a:spcAft>
                <a:spcPts val="0"/>
              </a:spcAft>
              <a:buClr>
                <a:srgbClr val="304771"/>
              </a:buClr>
              <a:buSzPts val="2400"/>
              <a:buFont typeface="Arial"/>
              <a:buChar char="•"/>
              <a:defRPr sz="2400" b="0" i="0" u="none" strike="noStrike" cap="none">
                <a:solidFill>
                  <a:srgbClr val="304771"/>
                </a:solidFill>
                <a:latin typeface="Open Sans"/>
                <a:ea typeface="Open Sans"/>
                <a:cs typeface="Open Sans"/>
                <a:sym typeface="Open Sans"/>
              </a:defRPr>
            </a:lvl3pPr>
            <a:lvl4pPr marR="0" lvl="3" algn="l" rtl="0">
              <a:lnSpc>
                <a:spcPct val="100000"/>
              </a:lnSpc>
              <a:spcBef>
                <a:spcPts val="400"/>
              </a:spcBef>
              <a:spcAft>
                <a:spcPts val="0"/>
              </a:spcAft>
              <a:buClr>
                <a:srgbClr val="304771"/>
              </a:buClr>
              <a:buSzPts val="2000"/>
              <a:buFont typeface="Arial"/>
              <a:buChar char="–"/>
              <a:defRPr sz="2000" b="0" i="0" u="none" strike="noStrike" cap="none">
                <a:solidFill>
                  <a:srgbClr val="304771"/>
                </a:solidFill>
                <a:latin typeface="Open Sans"/>
                <a:ea typeface="Open Sans"/>
                <a:cs typeface="Open Sans"/>
                <a:sym typeface="Open Sans"/>
              </a:defRPr>
            </a:lvl4pPr>
            <a:lvl5pPr marR="0" lvl="4" algn="l" rtl="0">
              <a:lnSpc>
                <a:spcPct val="100000"/>
              </a:lnSpc>
              <a:spcBef>
                <a:spcPts val="400"/>
              </a:spcBef>
              <a:spcAft>
                <a:spcPts val="0"/>
              </a:spcAft>
              <a:buClr>
                <a:srgbClr val="304771"/>
              </a:buClr>
              <a:buSzPts val="2000"/>
              <a:buFont typeface="Arial"/>
              <a:buChar char="»"/>
              <a:defRPr sz="2000" b="0" i="0" u="none" strike="noStrike" cap="none">
                <a:solidFill>
                  <a:srgbClr val="304771"/>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pic>
        <p:nvPicPr>
          <p:cNvPr id="186" name="Google Shape;186;p44"/>
          <p:cNvPicPr preferRelativeResize="0"/>
          <p:nvPr/>
        </p:nvPicPr>
        <p:blipFill rotWithShape="1">
          <a:blip r:embed="rId2">
            <a:alphaModFix/>
          </a:blip>
          <a:srcRect l="45868" r="17216" b="85523"/>
          <a:stretch/>
        </p:blipFill>
        <p:spPr>
          <a:xfrm>
            <a:off x="1285504" y="7597945"/>
            <a:ext cx="7934696" cy="953232"/>
          </a:xfrm>
          <a:prstGeom prst="rect">
            <a:avLst/>
          </a:prstGeom>
          <a:noFill/>
          <a:ln>
            <a:noFill/>
          </a:ln>
        </p:spPr>
      </p:pic>
      <p:pic>
        <p:nvPicPr>
          <p:cNvPr id="187" name="Google Shape;187;p44"/>
          <p:cNvPicPr preferRelativeResize="0"/>
          <p:nvPr/>
        </p:nvPicPr>
        <p:blipFill rotWithShape="1">
          <a:blip r:embed="rId3">
            <a:alphaModFix/>
          </a:blip>
          <a:srcRect/>
          <a:stretch/>
        </p:blipFill>
        <p:spPr>
          <a:xfrm>
            <a:off x="1306286" y="504170"/>
            <a:ext cx="2196491" cy="600730"/>
          </a:xfrm>
          <a:prstGeom prst="rect">
            <a:avLst/>
          </a:prstGeom>
          <a:noFill/>
          <a:ln>
            <a:noFill/>
          </a:ln>
        </p:spPr>
      </p:pic>
      <p:cxnSp>
        <p:nvCxnSpPr>
          <p:cNvPr id="188" name="Google Shape;188;p44"/>
          <p:cNvCxnSpPr/>
          <p:nvPr/>
        </p:nvCxnSpPr>
        <p:spPr>
          <a:xfrm rot="4118">
            <a:off x="9905985" y="9081814"/>
            <a:ext cx="7077946" cy="0"/>
          </a:xfrm>
          <a:prstGeom prst="straightConnector1">
            <a:avLst/>
          </a:prstGeom>
          <a:noFill/>
          <a:ln w="9525" cap="rnd" cmpd="sng">
            <a:solidFill>
              <a:srgbClr val="F2F2F2"/>
            </a:solidFill>
            <a:prstDash val="solid"/>
            <a:round/>
            <a:headEnd type="none" w="sm" len="sm"/>
            <a:tailEnd type="none" w="sm" len="sm"/>
          </a:ln>
        </p:spPr>
      </p:cxnSp>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1560">
          <p15:clr>
            <a:srgbClr val="FBAE40"/>
          </p15:clr>
        </p15:guide>
        <p15:guide id="5" pos="5280">
          <p15:clr>
            <a:srgbClr val="FBAE40"/>
          </p15:clr>
        </p15:guide>
        <p15:guide id="6" pos="6240">
          <p15:clr>
            <a:srgbClr val="FBAE40"/>
          </p15:clr>
        </p15:guide>
        <p15:guide id="7" orient="horz" pos="312">
          <p15:clr>
            <a:srgbClr val="FBAE40"/>
          </p15:clr>
        </p15:guide>
        <p15:guide id="8" pos="1824">
          <p15:clr>
            <a:srgbClr val="FBAE40"/>
          </p15:clr>
        </p15:guide>
        <p15:guide id="9" orient="horz" pos="888">
          <p15:clr>
            <a:srgbClr val="FBAE40"/>
          </p15:clr>
        </p15:guide>
        <p15:guide id="10" orient="horz" pos="696">
          <p15:clr>
            <a:srgbClr val="FBAE40"/>
          </p15:clr>
        </p15:guide>
        <p15:guide id="11" orient="horz" pos="5352">
          <p15:clr>
            <a:srgbClr val="FBAE40"/>
          </p15:clr>
        </p15:guide>
        <p15:guide id="12" orient="horz" pos="5736">
          <p15:clr>
            <a:srgbClr val="FBAE40"/>
          </p15:clr>
        </p15:guide>
        <p15:guide id="13" orient="horz" pos="4728">
          <p15:clr>
            <a:srgbClr val="FBAE40"/>
          </p15:clr>
        </p15:guide>
        <p15:guide id="14" orient="horz" pos="2760">
          <p15:clr>
            <a:srgbClr val="FBAE40"/>
          </p15:clr>
        </p15:guide>
        <p15:guide id="15" orient="horz" pos="2616">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Evident Slide Style 16">
  <p:cSld name="Evident Slide Style 16">
    <p:spTree>
      <p:nvGrpSpPr>
        <p:cNvPr id="1" name="Shape 189"/>
        <p:cNvGrpSpPr/>
        <p:nvPr/>
      </p:nvGrpSpPr>
      <p:grpSpPr>
        <a:xfrm>
          <a:off x="0" y="0"/>
          <a:ext cx="0" cy="0"/>
          <a:chOff x="0" y="0"/>
          <a:chExt cx="0" cy="0"/>
        </a:xfrm>
      </p:grpSpPr>
      <p:sp>
        <p:nvSpPr>
          <p:cNvPr id="190" name="Google Shape;190;p45"/>
          <p:cNvSpPr/>
          <p:nvPr/>
        </p:nvSpPr>
        <p:spPr>
          <a:xfrm>
            <a:off x="-23587" y="5162278"/>
            <a:ext cx="8382000" cy="5124722"/>
          </a:xfrm>
          <a:prstGeom prst="rect">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1" name="Google Shape;191;p45"/>
          <p:cNvSpPr/>
          <p:nvPr/>
        </p:nvSpPr>
        <p:spPr>
          <a:xfrm flipH="1">
            <a:off x="-23588" y="18778"/>
            <a:ext cx="8405587" cy="10287000"/>
          </a:xfrm>
          <a:prstGeom prst="round2DiagRect">
            <a:avLst>
              <a:gd name="adj1" fmla="val 38333"/>
              <a:gd name="adj2" fmla="val 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92" name="Google Shape;192;p45"/>
          <p:cNvSpPr txBox="1">
            <a:spLocks noGrp="1"/>
          </p:cNvSpPr>
          <p:nvPr>
            <p:ph type="body" idx="1"/>
          </p:nvPr>
        </p:nvSpPr>
        <p:spPr>
          <a:xfrm>
            <a:off x="12333514" y="9117667"/>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3" name="Google Shape;193;p45"/>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194" name="Google Shape;194;p45"/>
          <p:cNvSpPr txBox="1">
            <a:spLocks noGrp="1"/>
          </p:cNvSpPr>
          <p:nvPr>
            <p:ph type="title"/>
          </p:nvPr>
        </p:nvSpPr>
        <p:spPr>
          <a:xfrm>
            <a:off x="9929587" y="2508938"/>
            <a:ext cx="7837714"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5" name="Google Shape;195;p45"/>
          <p:cNvSpPr txBox="1">
            <a:spLocks noGrp="1"/>
          </p:cNvSpPr>
          <p:nvPr>
            <p:ph type="body" idx="2"/>
          </p:nvPr>
        </p:nvSpPr>
        <p:spPr>
          <a:xfrm>
            <a:off x="9906000" y="3893239"/>
            <a:ext cx="7830962" cy="309258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rgbClr val="304771"/>
              </a:buClr>
              <a:buSzPts val="1800"/>
              <a:buChar char="•"/>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6" name="Google Shape;196;p45"/>
          <p:cNvSpPr>
            <a:spLocks noGrp="1"/>
          </p:cNvSpPr>
          <p:nvPr>
            <p:ph type="chart" idx="3"/>
          </p:nvPr>
        </p:nvSpPr>
        <p:spPr>
          <a:xfrm>
            <a:off x="520699" y="2476500"/>
            <a:ext cx="7099300" cy="5029200"/>
          </a:xfrm>
          <a:prstGeom prst="rect">
            <a:avLst/>
          </a:prstGeom>
          <a:no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lt1"/>
              </a:buClr>
              <a:buSzPts val="3200"/>
              <a:buFont typeface="Arial"/>
              <a:buNone/>
              <a:defRPr sz="3200" b="0" i="0" u="none" strike="noStrike" cap="none">
                <a:solidFill>
                  <a:schemeClr val="lt1"/>
                </a:solidFill>
                <a:latin typeface="Open Sans"/>
                <a:ea typeface="Open Sans"/>
                <a:cs typeface="Open Sans"/>
                <a:sym typeface="Open Sans"/>
              </a:defRPr>
            </a:lvl1pPr>
            <a:lvl2pPr marR="0" lvl="1" algn="l" rtl="0">
              <a:lnSpc>
                <a:spcPct val="100000"/>
              </a:lnSpc>
              <a:spcBef>
                <a:spcPts val="560"/>
              </a:spcBef>
              <a:spcAft>
                <a:spcPts val="0"/>
              </a:spcAft>
              <a:buClr>
                <a:srgbClr val="304771"/>
              </a:buClr>
              <a:buSzPts val="2800"/>
              <a:buFont typeface="Arial"/>
              <a:buChar char="–"/>
              <a:defRPr sz="2800" b="0" i="0" u="none" strike="noStrike" cap="none">
                <a:solidFill>
                  <a:srgbClr val="304771"/>
                </a:solidFill>
                <a:latin typeface="Open Sans"/>
                <a:ea typeface="Open Sans"/>
                <a:cs typeface="Open Sans"/>
                <a:sym typeface="Open Sans"/>
              </a:defRPr>
            </a:lvl2pPr>
            <a:lvl3pPr marR="0" lvl="2" algn="l" rtl="0">
              <a:lnSpc>
                <a:spcPct val="100000"/>
              </a:lnSpc>
              <a:spcBef>
                <a:spcPts val="480"/>
              </a:spcBef>
              <a:spcAft>
                <a:spcPts val="0"/>
              </a:spcAft>
              <a:buClr>
                <a:srgbClr val="304771"/>
              </a:buClr>
              <a:buSzPts val="2400"/>
              <a:buFont typeface="Arial"/>
              <a:buChar char="•"/>
              <a:defRPr sz="2400" b="0" i="0" u="none" strike="noStrike" cap="none">
                <a:solidFill>
                  <a:srgbClr val="304771"/>
                </a:solidFill>
                <a:latin typeface="Open Sans"/>
                <a:ea typeface="Open Sans"/>
                <a:cs typeface="Open Sans"/>
                <a:sym typeface="Open Sans"/>
              </a:defRPr>
            </a:lvl3pPr>
            <a:lvl4pPr marR="0" lvl="3" algn="l" rtl="0">
              <a:lnSpc>
                <a:spcPct val="100000"/>
              </a:lnSpc>
              <a:spcBef>
                <a:spcPts val="400"/>
              </a:spcBef>
              <a:spcAft>
                <a:spcPts val="0"/>
              </a:spcAft>
              <a:buClr>
                <a:srgbClr val="304771"/>
              </a:buClr>
              <a:buSzPts val="2000"/>
              <a:buFont typeface="Arial"/>
              <a:buChar char="–"/>
              <a:defRPr sz="2000" b="0" i="0" u="none" strike="noStrike" cap="none">
                <a:solidFill>
                  <a:srgbClr val="304771"/>
                </a:solidFill>
                <a:latin typeface="Open Sans"/>
                <a:ea typeface="Open Sans"/>
                <a:cs typeface="Open Sans"/>
                <a:sym typeface="Open Sans"/>
              </a:defRPr>
            </a:lvl4pPr>
            <a:lvl5pPr marR="0" lvl="4" algn="l" rtl="0">
              <a:lnSpc>
                <a:spcPct val="100000"/>
              </a:lnSpc>
              <a:spcBef>
                <a:spcPts val="400"/>
              </a:spcBef>
              <a:spcAft>
                <a:spcPts val="0"/>
              </a:spcAft>
              <a:buClr>
                <a:srgbClr val="304771"/>
              </a:buClr>
              <a:buSzPts val="2000"/>
              <a:buFont typeface="Arial"/>
              <a:buChar char="»"/>
              <a:defRPr sz="2000" b="0" i="0" u="none" strike="noStrike" cap="none">
                <a:solidFill>
                  <a:srgbClr val="304771"/>
                </a:solidFill>
                <a:latin typeface="Open Sans"/>
                <a:ea typeface="Open Sans"/>
                <a:cs typeface="Open Sans"/>
                <a:sym typeface="Open Sans"/>
              </a:defRPr>
            </a:lvl5pPr>
            <a:lvl6pPr marR="0" lvl="5"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R="0" lvl="6"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R="0" lvl="7"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R="0" lvl="8"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pic>
        <p:nvPicPr>
          <p:cNvPr id="197" name="Google Shape;197;p45"/>
          <p:cNvPicPr preferRelativeResize="0"/>
          <p:nvPr/>
        </p:nvPicPr>
        <p:blipFill rotWithShape="1">
          <a:blip r:embed="rId2">
            <a:alphaModFix/>
          </a:blip>
          <a:srcRect/>
          <a:stretch/>
        </p:blipFill>
        <p:spPr>
          <a:xfrm>
            <a:off x="1288473" y="527529"/>
            <a:ext cx="2217756" cy="604204"/>
          </a:xfrm>
          <a:prstGeom prst="rect">
            <a:avLst/>
          </a:prstGeom>
          <a:noFill/>
          <a:ln>
            <a:noFill/>
          </a:ln>
        </p:spPr>
      </p:pic>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1560">
          <p15:clr>
            <a:srgbClr val="FBAE40"/>
          </p15:clr>
        </p15:guide>
        <p15:guide id="5" pos="5280">
          <p15:clr>
            <a:srgbClr val="FBAE40"/>
          </p15:clr>
        </p15:guide>
        <p15:guide id="6" pos="6240">
          <p15:clr>
            <a:srgbClr val="FBAE40"/>
          </p15:clr>
        </p15:guide>
        <p15:guide id="7" orient="horz" pos="312">
          <p15:clr>
            <a:srgbClr val="FBAE40"/>
          </p15:clr>
        </p15:guide>
        <p15:guide id="8" pos="1824">
          <p15:clr>
            <a:srgbClr val="FBAE40"/>
          </p15:clr>
        </p15:guide>
        <p15:guide id="9" orient="horz" pos="888">
          <p15:clr>
            <a:srgbClr val="FBAE40"/>
          </p15:clr>
        </p15:guide>
        <p15:guide id="10" orient="horz" pos="696">
          <p15:clr>
            <a:srgbClr val="FBAE40"/>
          </p15:clr>
        </p15:guide>
        <p15:guide id="11" orient="horz" pos="5352">
          <p15:clr>
            <a:srgbClr val="FBAE40"/>
          </p15:clr>
        </p15:guide>
        <p15:guide id="12" orient="horz" pos="5736">
          <p15:clr>
            <a:srgbClr val="FBAE40"/>
          </p15:clr>
        </p15:guide>
        <p15:guide id="13" orient="horz" pos="4728">
          <p15:clr>
            <a:srgbClr val="FBAE40"/>
          </p15:clr>
        </p15:guide>
        <p15:guide id="14" orient="horz" pos="2760">
          <p15:clr>
            <a:srgbClr val="FBAE40"/>
          </p15:clr>
        </p15:guide>
        <p15:guide id="15" orient="horz" pos="261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Evident Slide Style 17">
  <p:cSld name="Evident Slide Style 17">
    <p:spTree>
      <p:nvGrpSpPr>
        <p:cNvPr id="1" name="Shape 198"/>
        <p:cNvGrpSpPr/>
        <p:nvPr/>
      </p:nvGrpSpPr>
      <p:grpSpPr>
        <a:xfrm>
          <a:off x="0" y="0"/>
          <a:ext cx="0" cy="0"/>
          <a:chOff x="0" y="0"/>
          <a:chExt cx="0" cy="0"/>
        </a:xfrm>
      </p:grpSpPr>
      <p:cxnSp>
        <p:nvCxnSpPr>
          <p:cNvPr id="199" name="Google Shape;199;p46"/>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200" name="Google Shape;200;p46"/>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201" name="Google Shape;201;p46"/>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2" name="Google Shape;202;p46"/>
          <p:cNvSpPr/>
          <p:nvPr/>
        </p:nvSpPr>
        <p:spPr>
          <a:xfrm>
            <a:off x="1318643" y="7729430"/>
            <a:ext cx="6618514" cy="762942"/>
          </a:xfrm>
          <a:prstGeom prst="roundRect">
            <a:avLst>
              <a:gd name="adj" fmla="val 50000"/>
            </a:avLst>
          </a:prstGeom>
          <a:noFill/>
          <a:ln w="25400" cap="flat" cmpd="sng">
            <a:solidFill>
              <a:srgbClr val="3047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3" name="Google Shape;203;p46"/>
          <p:cNvSpPr/>
          <p:nvPr/>
        </p:nvSpPr>
        <p:spPr>
          <a:xfrm>
            <a:off x="1413893" y="7824680"/>
            <a:ext cx="571500" cy="571500"/>
          </a:xfrm>
          <a:prstGeom prst="ellipse">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4" name="Google Shape;204;p46"/>
          <p:cNvSpPr txBox="1">
            <a:spLocks noGrp="1"/>
          </p:cNvSpPr>
          <p:nvPr>
            <p:ph type="body" idx="2"/>
          </p:nvPr>
        </p:nvSpPr>
        <p:spPr>
          <a:xfrm>
            <a:off x="2080643" y="7810393"/>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304771"/>
              </a:buClr>
              <a:buSzPts val="3600"/>
              <a:buNone/>
              <a:defRPr sz="36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5" name="Google Shape;205;p46"/>
          <p:cNvSpPr txBox="1">
            <a:spLocks noGrp="1"/>
          </p:cNvSpPr>
          <p:nvPr>
            <p:ph type="body" idx="3"/>
          </p:nvPr>
        </p:nvSpPr>
        <p:spPr>
          <a:xfrm>
            <a:off x="1306513" y="3023643"/>
            <a:ext cx="7075487" cy="1932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6" name="Google Shape;206;p46"/>
          <p:cNvSpPr/>
          <p:nvPr/>
        </p:nvSpPr>
        <p:spPr>
          <a:xfrm>
            <a:off x="1318643" y="6551884"/>
            <a:ext cx="6618514" cy="762942"/>
          </a:xfrm>
          <a:prstGeom prst="roundRect">
            <a:avLst>
              <a:gd name="adj" fmla="val 50000"/>
            </a:avLst>
          </a:prstGeom>
          <a:noFill/>
          <a:ln w="25400" cap="flat" cmpd="sng">
            <a:solidFill>
              <a:srgbClr val="3047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7" name="Google Shape;207;p46"/>
          <p:cNvSpPr/>
          <p:nvPr/>
        </p:nvSpPr>
        <p:spPr>
          <a:xfrm>
            <a:off x="1413893" y="6647134"/>
            <a:ext cx="571500" cy="571500"/>
          </a:xfrm>
          <a:prstGeom prst="ellipse">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08" name="Google Shape;208;p46"/>
          <p:cNvSpPr txBox="1">
            <a:spLocks noGrp="1"/>
          </p:cNvSpPr>
          <p:nvPr>
            <p:ph type="body" idx="4"/>
          </p:nvPr>
        </p:nvSpPr>
        <p:spPr>
          <a:xfrm>
            <a:off x="2080643" y="6647465"/>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304771"/>
              </a:buClr>
              <a:buSzPts val="3600"/>
              <a:buNone/>
              <a:defRPr sz="36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09" name="Google Shape;209;p46"/>
          <p:cNvSpPr/>
          <p:nvPr/>
        </p:nvSpPr>
        <p:spPr>
          <a:xfrm>
            <a:off x="1318643" y="5374339"/>
            <a:ext cx="6618514" cy="762942"/>
          </a:xfrm>
          <a:prstGeom prst="roundRect">
            <a:avLst>
              <a:gd name="adj" fmla="val 50000"/>
            </a:avLst>
          </a:prstGeom>
          <a:noFill/>
          <a:ln w="25400" cap="flat" cmpd="sng">
            <a:solidFill>
              <a:srgbClr val="30477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0" name="Google Shape;210;p46"/>
          <p:cNvSpPr/>
          <p:nvPr/>
        </p:nvSpPr>
        <p:spPr>
          <a:xfrm>
            <a:off x="1413893" y="5469589"/>
            <a:ext cx="571500" cy="571500"/>
          </a:xfrm>
          <a:prstGeom prst="ellipse">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11" name="Google Shape;211;p46"/>
          <p:cNvSpPr txBox="1">
            <a:spLocks noGrp="1"/>
          </p:cNvSpPr>
          <p:nvPr>
            <p:ph type="body" idx="5"/>
          </p:nvPr>
        </p:nvSpPr>
        <p:spPr>
          <a:xfrm>
            <a:off x="2080643" y="5455302"/>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304771"/>
              </a:buClr>
              <a:buSzPts val="3600"/>
              <a:buNone/>
              <a:defRPr sz="36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2" name="Google Shape;212;p46"/>
          <p:cNvSpPr txBox="1">
            <a:spLocks noGrp="1"/>
          </p:cNvSpPr>
          <p:nvPr>
            <p:ph type="title"/>
          </p:nvPr>
        </p:nvSpPr>
        <p:spPr>
          <a:xfrm>
            <a:off x="1295400" y="1409700"/>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3" name="Google Shape;213;p46"/>
          <p:cNvSpPr>
            <a:spLocks noGrp="1"/>
          </p:cNvSpPr>
          <p:nvPr>
            <p:ph type="pic" idx="6"/>
          </p:nvPr>
        </p:nvSpPr>
        <p:spPr>
          <a:xfrm>
            <a:off x="9906000" y="2781300"/>
            <a:ext cx="7086600" cy="5715000"/>
          </a:xfrm>
          <a:prstGeom prst="rect">
            <a:avLst/>
          </a:prstGeom>
          <a:noFill/>
          <a:ln>
            <a:noFill/>
          </a:ln>
        </p:spPr>
      </p:sp>
      <p:pic>
        <p:nvPicPr>
          <p:cNvPr id="214" name="Google Shape;214;p46"/>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Evident Slide Style 3">
  <p:cSld name="Evident Slide Style 3">
    <p:spTree>
      <p:nvGrpSpPr>
        <p:cNvPr id="1" name="Shape 23"/>
        <p:cNvGrpSpPr/>
        <p:nvPr/>
      </p:nvGrpSpPr>
      <p:grpSpPr>
        <a:xfrm>
          <a:off x="0" y="0"/>
          <a:ext cx="0" cy="0"/>
          <a:chOff x="0" y="0"/>
          <a:chExt cx="0" cy="0"/>
        </a:xfrm>
      </p:grpSpPr>
      <p:cxnSp>
        <p:nvCxnSpPr>
          <p:cNvPr id="24" name="Google Shape;24;p33"/>
          <p:cNvCxnSpPr/>
          <p:nvPr/>
        </p:nvCxnSpPr>
        <p:spPr>
          <a:xfrm rot="4118">
            <a:off x="1296536" y="9076665"/>
            <a:ext cx="15698719" cy="0"/>
          </a:xfrm>
          <a:prstGeom prst="straightConnector1">
            <a:avLst/>
          </a:prstGeom>
          <a:noFill/>
          <a:ln w="9525" cap="rnd" cmpd="sng">
            <a:solidFill>
              <a:srgbClr val="304771"/>
            </a:solidFill>
            <a:prstDash val="solid"/>
            <a:round/>
            <a:headEnd type="none" w="sm" len="sm"/>
            <a:tailEnd type="none" w="sm" len="sm"/>
          </a:ln>
        </p:spPr>
      </p:cxnSp>
      <p:sp>
        <p:nvSpPr>
          <p:cNvPr id="25" name="Google Shape;25;p33"/>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 name="Google Shape;26;p33"/>
          <p:cNvSpPr txBox="1">
            <a:spLocks noGrp="1"/>
          </p:cNvSpPr>
          <p:nvPr>
            <p:ph type="title"/>
          </p:nvPr>
        </p:nvSpPr>
        <p:spPr>
          <a:xfrm>
            <a:off x="1306286" y="2476500"/>
            <a:ext cx="3886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3"/>
          <p:cNvSpPr txBox="1">
            <a:spLocks noGrp="1"/>
          </p:cNvSpPr>
          <p:nvPr>
            <p:ph type="body" idx="2"/>
          </p:nvPr>
        </p:nvSpPr>
        <p:spPr>
          <a:xfrm>
            <a:off x="1296988" y="4224338"/>
            <a:ext cx="15698787" cy="4271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 name="Google Shape;28;p33"/>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pic>
        <p:nvPicPr>
          <p:cNvPr id="29" name="Google Shape;29;p33"/>
          <p:cNvPicPr preferRelativeResize="0"/>
          <p:nvPr/>
        </p:nvPicPr>
        <p:blipFill rotWithShape="1">
          <a:blip r:embed="rId2">
            <a:alphaModFix/>
          </a:blip>
          <a:srcRect/>
          <a:stretch/>
        </p:blipFill>
        <p:spPr>
          <a:xfrm>
            <a:off x="1306286" y="504170"/>
            <a:ext cx="2196491" cy="600730"/>
          </a:xfrm>
          <a:prstGeom prst="rect">
            <a:avLst/>
          </a:prstGeom>
          <a:noFill/>
          <a:ln>
            <a:noFill/>
          </a:ln>
        </p:spPr>
      </p:pic>
      <p:pic>
        <p:nvPicPr>
          <p:cNvPr id="30" name="Google Shape;30;p33"/>
          <p:cNvPicPr preferRelativeResize="0"/>
          <p:nvPr/>
        </p:nvPicPr>
        <p:blipFill rotWithShape="1">
          <a:blip r:embed="rId3">
            <a:alphaModFix/>
          </a:blip>
          <a:srcRect l="46743" r="1" b="84037"/>
          <a:stretch/>
        </p:blipFill>
        <p:spPr>
          <a:xfrm>
            <a:off x="5562600" y="2651057"/>
            <a:ext cx="11419114" cy="104853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560">
          <p15:clr>
            <a:srgbClr val="FBAE40"/>
          </p15:clr>
        </p15:guide>
        <p15:guide id="2" orient="horz" pos="3240">
          <p15:clr>
            <a:srgbClr val="FBAE40"/>
          </p15:clr>
        </p15:guide>
        <p15:guide id="3" pos="816">
          <p15:clr>
            <a:srgbClr val="FBAE40"/>
          </p15:clr>
        </p15:guide>
        <p15:guide id="4" pos="10704">
          <p15:clr>
            <a:srgbClr val="FBAE40"/>
          </p15:clr>
        </p15:guide>
        <p15:guide id="5" orient="horz" pos="5352">
          <p15:clr>
            <a:srgbClr val="FBAE40"/>
          </p15:clr>
        </p15:guide>
        <p15:guide id="6" orient="horz" pos="5736">
          <p15:clr>
            <a:srgbClr val="FBAE40"/>
          </p15:clr>
        </p15:guide>
        <p15:guide id="7" orient="horz" pos="888">
          <p15:clr>
            <a:srgbClr val="FBAE40"/>
          </p15:clr>
        </p15:guide>
        <p15:guide id="8" orient="horz" pos="312">
          <p15:clr>
            <a:srgbClr val="FBAE40"/>
          </p15:clr>
        </p15:guide>
        <p15:guide id="9" orient="horz" pos="69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Evident Slide Style 18">
  <p:cSld name="Evident Slide Style 18">
    <p:spTree>
      <p:nvGrpSpPr>
        <p:cNvPr id="1" name="Shape 215"/>
        <p:cNvGrpSpPr/>
        <p:nvPr/>
      </p:nvGrpSpPr>
      <p:grpSpPr>
        <a:xfrm>
          <a:off x="0" y="0"/>
          <a:ext cx="0" cy="0"/>
          <a:chOff x="0" y="0"/>
          <a:chExt cx="0" cy="0"/>
        </a:xfrm>
      </p:grpSpPr>
      <p:cxnSp>
        <p:nvCxnSpPr>
          <p:cNvPr id="216" name="Google Shape;216;p47"/>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217" name="Google Shape;217;p47"/>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218" name="Google Shape;218;p47"/>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19" name="Google Shape;219;p47"/>
          <p:cNvSpPr/>
          <p:nvPr/>
        </p:nvSpPr>
        <p:spPr>
          <a:xfrm>
            <a:off x="1318643" y="7729430"/>
            <a:ext cx="6618514" cy="762942"/>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0" name="Google Shape;220;p47"/>
          <p:cNvSpPr/>
          <p:nvPr/>
        </p:nvSpPr>
        <p:spPr>
          <a:xfrm>
            <a:off x="1413893" y="7824680"/>
            <a:ext cx="571500" cy="571500"/>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1" name="Google Shape;221;p47"/>
          <p:cNvSpPr txBox="1">
            <a:spLocks noGrp="1"/>
          </p:cNvSpPr>
          <p:nvPr>
            <p:ph type="body" idx="2"/>
          </p:nvPr>
        </p:nvSpPr>
        <p:spPr>
          <a:xfrm>
            <a:off x="2080643" y="7810393"/>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304771"/>
              </a:buClr>
              <a:buSzPts val="3600"/>
              <a:buNone/>
              <a:defRPr sz="36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2" name="Google Shape;222;p47"/>
          <p:cNvSpPr txBox="1">
            <a:spLocks noGrp="1"/>
          </p:cNvSpPr>
          <p:nvPr>
            <p:ph type="body" idx="3"/>
          </p:nvPr>
        </p:nvSpPr>
        <p:spPr>
          <a:xfrm>
            <a:off x="1306513" y="3023643"/>
            <a:ext cx="7075487" cy="1932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3" name="Google Shape;223;p47"/>
          <p:cNvSpPr/>
          <p:nvPr/>
        </p:nvSpPr>
        <p:spPr>
          <a:xfrm>
            <a:off x="1318643" y="6551884"/>
            <a:ext cx="6618514" cy="762942"/>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4" name="Google Shape;224;p47"/>
          <p:cNvSpPr/>
          <p:nvPr/>
        </p:nvSpPr>
        <p:spPr>
          <a:xfrm>
            <a:off x="1413893" y="6647134"/>
            <a:ext cx="571500" cy="571500"/>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5" name="Google Shape;225;p47"/>
          <p:cNvSpPr txBox="1">
            <a:spLocks noGrp="1"/>
          </p:cNvSpPr>
          <p:nvPr>
            <p:ph type="body" idx="4"/>
          </p:nvPr>
        </p:nvSpPr>
        <p:spPr>
          <a:xfrm>
            <a:off x="2080643" y="6647465"/>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304771"/>
              </a:buClr>
              <a:buSzPts val="3600"/>
              <a:buNone/>
              <a:defRPr sz="36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6" name="Google Shape;226;p47"/>
          <p:cNvSpPr/>
          <p:nvPr/>
        </p:nvSpPr>
        <p:spPr>
          <a:xfrm>
            <a:off x="1318643" y="5374339"/>
            <a:ext cx="6618514" cy="762942"/>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7" name="Google Shape;227;p47"/>
          <p:cNvSpPr/>
          <p:nvPr/>
        </p:nvSpPr>
        <p:spPr>
          <a:xfrm>
            <a:off x="1413893" y="5469589"/>
            <a:ext cx="571500" cy="571500"/>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28" name="Google Shape;228;p47"/>
          <p:cNvSpPr txBox="1">
            <a:spLocks noGrp="1"/>
          </p:cNvSpPr>
          <p:nvPr>
            <p:ph type="body" idx="5"/>
          </p:nvPr>
        </p:nvSpPr>
        <p:spPr>
          <a:xfrm>
            <a:off x="2080643" y="5455302"/>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304771"/>
              </a:buClr>
              <a:buSzPts val="3600"/>
              <a:buNone/>
              <a:defRPr sz="36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29" name="Google Shape;229;p47"/>
          <p:cNvSpPr txBox="1">
            <a:spLocks noGrp="1"/>
          </p:cNvSpPr>
          <p:nvPr>
            <p:ph type="title"/>
          </p:nvPr>
        </p:nvSpPr>
        <p:spPr>
          <a:xfrm>
            <a:off x="1295400" y="1409700"/>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C00000"/>
              </a:buClr>
              <a:buSzPts val="4800"/>
              <a:buFont typeface="Ubuntu"/>
              <a:buNone/>
              <a:defRPr sz="4800">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47"/>
          <p:cNvSpPr>
            <a:spLocks noGrp="1"/>
          </p:cNvSpPr>
          <p:nvPr>
            <p:ph type="pic" idx="6"/>
          </p:nvPr>
        </p:nvSpPr>
        <p:spPr>
          <a:xfrm>
            <a:off x="9906000" y="2781300"/>
            <a:ext cx="7086600" cy="5715000"/>
          </a:xfrm>
          <a:prstGeom prst="rect">
            <a:avLst/>
          </a:prstGeom>
          <a:noFill/>
          <a:ln>
            <a:noFill/>
          </a:ln>
        </p:spPr>
      </p:sp>
      <p:pic>
        <p:nvPicPr>
          <p:cNvPr id="231" name="Google Shape;231;p47"/>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Evident Slide Style 19">
  <p:cSld name="Evident Slide Style 19">
    <p:bg>
      <p:bgPr>
        <a:solidFill>
          <a:srgbClr val="304771"/>
        </a:solidFill>
        <a:effectLst/>
      </p:bgPr>
    </p:bg>
    <p:spTree>
      <p:nvGrpSpPr>
        <p:cNvPr id="1" name="Shape 232"/>
        <p:cNvGrpSpPr/>
        <p:nvPr/>
      </p:nvGrpSpPr>
      <p:grpSpPr>
        <a:xfrm>
          <a:off x="0" y="0"/>
          <a:ext cx="0" cy="0"/>
          <a:chOff x="0" y="0"/>
          <a:chExt cx="0" cy="0"/>
        </a:xfrm>
      </p:grpSpPr>
      <p:cxnSp>
        <p:nvCxnSpPr>
          <p:cNvPr id="233" name="Google Shape;233;p48"/>
          <p:cNvCxnSpPr/>
          <p:nvPr/>
        </p:nvCxnSpPr>
        <p:spPr>
          <a:xfrm rot="4118">
            <a:off x="1307741" y="9076665"/>
            <a:ext cx="15676193" cy="0"/>
          </a:xfrm>
          <a:prstGeom prst="straightConnector1">
            <a:avLst/>
          </a:prstGeom>
          <a:noFill/>
          <a:ln w="9525" cap="rnd" cmpd="sng">
            <a:solidFill>
              <a:schemeClr val="lt1"/>
            </a:solidFill>
            <a:prstDash val="solid"/>
            <a:round/>
            <a:headEnd type="none" w="sm" len="sm"/>
            <a:tailEnd type="none" w="sm" len="sm"/>
          </a:ln>
        </p:spPr>
      </p:cxnSp>
      <p:sp>
        <p:nvSpPr>
          <p:cNvPr id="234" name="Google Shape;234;p48"/>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235" name="Google Shape;235;p48"/>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chemeClr val="lt1"/>
              </a:buClr>
              <a:buSzPts val="1400"/>
              <a:buNone/>
              <a:defRPr sz="14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6" name="Google Shape;236;p48"/>
          <p:cNvSpPr/>
          <p:nvPr/>
        </p:nvSpPr>
        <p:spPr>
          <a:xfrm>
            <a:off x="1318643" y="7729430"/>
            <a:ext cx="6618514" cy="762942"/>
          </a:xfrm>
          <a:prstGeom prst="roundRect">
            <a:avLst>
              <a:gd name="adj" fmla="val 50000"/>
            </a:avLst>
          </a:prstGeom>
          <a:solidFill>
            <a:srgbClr val="304771"/>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7" name="Google Shape;237;p48"/>
          <p:cNvSpPr/>
          <p:nvPr/>
        </p:nvSpPr>
        <p:spPr>
          <a:xfrm>
            <a:off x="1413893" y="7824680"/>
            <a:ext cx="571500" cy="571500"/>
          </a:xfrm>
          <a:prstGeom prst="ellipse">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38" name="Google Shape;238;p48"/>
          <p:cNvSpPr txBox="1">
            <a:spLocks noGrp="1"/>
          </p:cNvSpPr>
          <p:nvPr>
            <p:ph type="body" idx="2"/>
          </p:nvPr>
        </p:nvSpPr>
        <p:spPr>
          <a:xfrm>
            <a:off x="2080643" y="7810393"/>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F2F2F2"/>
              </a:buClr>
              <a:buSzPts val="3600"/>
              <a:buNone/>
              <a:defRPr sz="36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39" name="Google Shape;239;p48"/>
          <p:cNvSpPr txBox="1">
            <a:spLocks noGrp="1"/>
          </p:cNvSpPr>
          <p:nvPr>
            <p:ph type="body" idx="3"/>
          </p:nvPr>
        </p:nvSpPr>
        <p:spPr>
          <a:xfrm>
            <a:off x="1306513" y="3023643"/>
            <a:ext cx="7075487" cy="1932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F2F2F2"/>
              </a:buClr>
              <a:buSzPts val="2100"/>
              <a:buNone/>
              <a:defRPr sz="2100">
                <a:solidFill>
                  <a:srgbClr val="F2F2F2"/>
                </a:solidFill>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0" name="Google Shape;240;p48"/>
          <p:cNvSpPr/>
          <p:nvPr/>
        </p:nvSpPr>
        <p:spPr>
          <a:xfrm>
            <a:off x="1318643" y="6551884"/>
            <a:ext cx="6618514" cy="762942"/>
          </a:xfrm>
          <a:prstGeom prst="roundRect">
            <a:avLst>
              <a:gd name="adj" fmla="val 50000"/>
            </a:avLst>
          </a:prstGeom>
          <a:solidFill>
            <a:srgbClr val="304771"/>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1" name="Google Shape;241;p48"/>
          <p:cNvSpPr/>
          <p:nvPr/>
        </p:nvSpPr>
        <p:spPr>
          <a:xfrm>
            <a:off x="1413893" y="6647134"/>
            <a:ext cx="571500" cy="571500"/>
          </a:xfrm>
          <a:prstGeom prst="ellipse">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2" name="Google Shape;242;p48"/>
          <p:cNvSpPr txBox="1">
            <a:spLocks noGrp="1"/>
          </p:cNvSpPr>
          <p:nvPr>
            <p:ph type="body" idx="4"/>
          </p:nvPr>
        </p:nvSpPr>
        <p:spPr>
          <a:xfrm>
            <a:off x="2080643" y="6647465"/>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F2F2F2"/>
              </a:buClr>
              <a:buSzPts val="3600"/>
              <a:buNone/>
              <a:defRPr sz="36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3" name="Google Shape;243;p48"/>
          <p:cNvSpPr/>
          <p:nvPr/>
        </p:nvSpPr>
        <p:spPr>
          <a:xfrm>
            <a:off x="1318643" y="5374339"/>
            <a:ext cx="6618514" cy="762942"/>
          </a:xfrm>
          <a:prstGeom prst="roundRect">
            <a:avLst>
              <a:gd name="adj" fmla="val 50000"/>
            </a:avLst>
          </a:prstGeom>
          <a:solidFill>
            <a:srgbClr val="304771"/>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4" name="Google Shape;244;p48"/>
          <p:cNvSpPr/>
          <p:nvPr/>
        </p:nvSpPr>
        <p:spPr>
          <a:xfrm>
            <a:off x="1413893" y="5469589"/>
            <a:ext cx="571500" cy="571500"/>
          </a:xfrm>
          <a:prstGeom prst="ellipse">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45" name="Google Shape;245;p48"/>
          <p:cNvSpPr txBox="1">
            <a:spLocks noGrp="1"/>
          </p:cNvSpPr>
          <p:nvPr>
            <p:ph type="body" idx="5"/>
          </p:nvPr>
        </p:nvSpPr>
        <p:spPr>
          <a:xfrm>
            <a:off x="2080643" y="5455302"/>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F2F2F2"/>
              </a:buClr>
              <a:buSzPts val="3600"/>
              <a:buNone/>
              <a:defRPr sz="36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6" name="Google Shape;246;p48"/>
          <p:cNvSpPr txBox="1">
            <a:spLocks noGrp="1"/>
          </p:cNvSpPr>
          <p:nvPr>
            <p:ph type="title"/>
          </p:nvPr>
        </p:nvSpPr>
        <p:spPr>
          <a:xfrm>
            <a:off x="1295400" y="1409700"/>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2F2F2"/>
              </a:buClr>
              <a:buSzPts val="4800"/>
              <a:buFont typeface="Ubuntu"/>
              <a:buNone/>
              <a:defRPr sz="48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48"/>
          <p:cNvSpPr>
            <a:spLocks noGrp="1"/>
          </p:cNvSpPr>
          <p:nvPr>
            <p:ph type="pic" idx="6"/>
          </p:nvPr>
        </p:nvSpPr>
        <p:spPr>
          <a:xfrm>
            <a:off x="9906000" y="2781300"/>
            <a:ext cx="7086600" cy="5715000"/>
          </a:xfrm>
          <a:prstGeom prst="rect">
            <a:avLst/>
          </a:prstGeom>
          <a:noFill/>
          <a:ln>
            <a:noFill/>
          </a:ln>
        </p:spPr>
      </p:sp>
      <p:sp>
        <p:nvSpPr>
          <p:cNvPr id="248" name="Google Shape;248;p48"/>
          <p:cNvSpPr txBox="1"/>
          <p:nvPr/>
        </p:nvSpPr>
        <p:spPr>
          <a:xfrm>
            <a:off x="14711862" y="801345"/>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F2F2F2"/>
                </a:solidFill>
                <a:latin typeface="Open Sans"/>
                <a:ea typeface="Open Sans"/>
                <a:cs typeface="Open Sans"/>
                <a:sym typeface="Open Sans"/>
              </a:rPr>
              <a:t>evident.rc3id@unpad.co.id</a:t>
            </a:r>
            <a:endParaRPr sz="1400" b="0" i="0" u="none" strike="noStrike" cap="none">
              <a:solidFill>
                <a:srgbClr val="F2F2F2"/>
              </a:solidFill>
              <a:latin typeface="Open Sans"/>
              <a:ea typeface="Open Sans"/>
              <a:cs typeface="Open Sans"/>
              <a:sym typeface="Open Sans"/>
            </a:endParaRPr>
          </a:p>
        </p:txBody>
      </p:sp>
      <p:pic>
        <p:nvPicPr>
          <p:cNvPr id="249" name="Google Shape;249;p48"/>
          <p:cNvPicPr preferRelativeResize="0"/>
          <p:nvPr/>
        </p:nvPicPr>
        <p:blipFill rotWithShape="1">
          <a:blip r:embed="rId2">
            <a:alphaModFix/>
          </a:blip>
          <a:srcRect/>
          <a:stretch/>
        </p:blipFill>
        <p:spPr>
          <a:xfrm>
            <a:off x="1288473" y="527529"/>
            <a:ext cx="2217756" cy="60420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Evident Slide Style 20">
  <p:cSld name="Evident Slide Style 20">
    <p:bg>
      <p:bgPr>
        <a:solidFill>
          <a:srgbClr val="304771"/>
        </a:solidFill>
        <a:effectLst/>
      </p:bgPr>
    </p:bg>
    <p:spTree>
      <p:nvGrpSpPr>
        <p:cNvPr id="1" name="Shape 250"/>
        <p:cNvGrpSpPr/>
        <p:nvPr/>
      </p:nvGrpSpPr>
      <p:grpSpPr>
        <a:xfrm>
          <a:off x="0" y="0"/>
          <a:ext cx="0" cy="0"/>
          <a:chOff x="0" y="0"/>
          <a:chExt cx="0" cy="0"/>
        </a:xfrm>
      </p:grpSpPr>
      <p:cxnSp>
        <p:nvCxnSpPr>
          <p:cNvPr id="251" name="Google Shape;251;p49"/>
          <p:cNvCxnSpPr/>
          <p:nvPr/>
        </p:nvCxnSpPr>
        <p:spPr>
          <a:xfrm rot="4118">
            <a:off x="1307741" y="9076665"/>
            <a:ext cx="15676193" cy="0"/>
          </a:xfrm>
          <a:prstGeom prst="straightConnector1">
            <a:avLst/>
          </a:prstGeom>
          <a:noFill/>
          <a:ln w="9525" cap="rnd" cmpd="sng">
            <a:solidFill>
              <a:schemeClr val="lt1"/>
            </a:solidFill>
            <a:prstDash val="solid"/>
            <a:round/>
            <a:headEnd type="none" w="sm" len="sm"/>
            <a:tailEnd type="none" w="sm" len="sm"/>
          </a:ln>
        </p:spPr>
      </p:cxnSp>
      <p:sp>
        <p:nvSpPr>
          <p:cNvPr id="252" name="Google Shape;252;p49"/>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253" name="Google Shape;253;p49"/>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chemeClr val="lt1"/>
              </a:buClr>
              <a:buSzPts val="1400"/>
              <a:buNone/>
              <a:defRPr sz="14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4" name="Google Shape;254;p49"/>
          <p:cNvSpPr/>
          <p:nvPr/>
        </p:nvSpPr>
        <p:spPr>
          <a:xfrm>
            <a:off x="1318643" y="7729430"/>
            <a:ext cx="6618514" cy="762942"/>
          </a:xfrm>
          <a:prstGeom prst="roundRect">
            <a:avLst>
              <a:gd name="adj" fmla="val 50000"/>
            </a:avLst>
          </a:prstGeom>
          <a:solidFill>
            <a:srgbClr val="304771"/>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5" name="Google Shape;255;p49"/>
          <p:cNvSpPr/>
          <p:nvPr/>
        </p:nvSpPr>
        <p:spPr>
          <a:xfrm>
            <a:off x="1413893" y="7824680"/>
            <a:ext cx="571500" cy="57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6" name="Google Shape;256;p49"/>
          <p:cNvSpPr txBox="1">
            <a:spLocks noGrp="1"/>
          </p:cNvSpPr>
          <p:nvPr>
            <p:ph type="body" idx="2"/>
          </p:nvPr>
        </p:nvSpPr>
        <p:spPr>
          <a:xfrm>
            <a:off x="2080643" y="7810393"/>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F2F2F2"/>
              </a:buClr>
              <a:buSzPts val="3600"/>
              <a:buNone/>
              <a:defRPr sz="36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7" name="Google Shape;257;p49"/>
          <p:cNvSpPr txBox="1">
            <a:spLocks noGrp="1"/>
          </p:cNvSpPr>
          <p:nvPr>
            <p:ph type="body" idx="3"/>
          </p:nvPr>
        </p:nvSpPr>
        <p:spPr>
          <a:xfrm>
            <a:off x="1306513" y="3023643"/>
            <a:ext cx="7075487" cy="1932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F2F2F2"/>
              </a:buClr>
              <a:buSzPts val="2100"/>
              <a:buNone/>
              <a:defRPr sz="2100">
                <a:solidFill>
                  <a:srgbClr val="F2F2F2"/>
                </a:solidFill>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58" name="Google Shape;258;p49"/>
          <p:cNvSpPr/>
          <p:nvPr/>
        </p:nvSpPr>
        <p:spPr>
          <a:xfrm>
            <a:off x="1318643" y="6551884"/>
            <a:ext cx="6618514" cy="762942"/>
          </a:xfrm>
          <a:prstGeom prst="roundRect">
            <a:avLst>
              <a:gd name="adj" fmla="val 50000"/>
            </a:avLst>
          </a:prstGeom>
          <a:solidFill>
            <a:srgbClr val="304771"/>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59" name="Google Shape;259;p49"/>
          <p:cNvSpPr/>
          <p:nvPr/>
        </p:nvSpPr>
        <p:spPr>
          <a:xfrm>
            <a:off x="1413893" y="6647134"/>
            <a:ext cx="571500" cy="57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0" name="Google Shape;260;p49"/>
          <p:cNvSpPr txBox="1">
            <a:spLocks noGrp="1"/>
          </p:cNvSpPr>
          <p:nvPr>
            <p:ph type="body" idx="4"/>
          </p:nvPr>
        </p:nvSpPr>
        <p:spPr>
          <a:xfrm>
            <a:off x="2080643" y="6647465"/>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F2F2F2"/>
              </a:buClr>
              <a:buSzPts val="3600"/>
              <a:buNone/>
              <a:defRPr sz="36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1" name="Google Shape;261;p49"/>
          <p:cNvSpPr/>
          <p:nvPr/>
        </p:nvSpPr>
        <p:spPr>
          <a:xfrm>
            <a:off x="1318643" y="5374339"/>
            <a:ext cx="6618514" cy="762942"/>
          </a:xfrm>
          <a:prstGeom prst="roundRect">
            <a:avLst>
              <a:gd name="adj" fmla="val 50000"/>
            </a:avLst>
          </a:prstGeom>
          <a:solidFill>
            <a:srgbClr val="304771"/>
          </a:solidFill>
          <a:ln w="25400" cap="flat" cmpd="sng">
            <a:solidFill>
              <a:srgbClr val="F2F2F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2" name="Google Shape;262;p49"/>
          <p:cNvSpPr/>
          <p:nvPr/>
        </p:nvSpPr>
        <p:spPr>
          <a:xfrm>
            <a:off x="1413893" y="5469589"/>
            <a:ext cx="571500" cy="571500"/>
          </a:xfrm>
          <a:prstGeom prst="ellipse">
            <a:avLst/>
          </a:prstGeom>
          <a:solidFill>
            <a:srgbClr val="FFFF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3" name="Google Shape;263;p49"/>
          <p:cNvSpPr txBox="1">
            <a:spLocks noGrp="1"/>
          </p:cNvSpPr>
          <p:nvPr>
            <p:ph type="body" idx="5"/>
          </p:nvPr>
        </p:nvSpPr>
        <p:spPr>
          <a:xfrm>
            <a:off x="2080643" y="5455302"/>
            <a:ext cx="5475514" cy="585787"/>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720"/>
              </a:spcBef>
              <a:spcAft>
                <a:spcPts val="0"/>
              </a:spcAft>
              <a:buClr>
                <a:srgbClr val="F2F2F2"/>
              </a:buClr>
              <a:buSzPts val="3600"/>
              <a:buNone/>
              <a:defRPr sz="3600">
                <a:solidFill>
                  <a:srgbClr val="F2F2F2"/>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64" name="Google Shape;264;p49"/>
          <p:cNvSpPr txBox="1">
            <a:spLocks noGrp="1"/>
          </p:cNvSpPr>
          <p:nvPr>
            <p:ph type="title"/>
          </p:nvPr>
        </p:nvSpPr>
        <p:spPr>
          <a:xfrm>
            <a:off x="1295400" y="1409700"/>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F2F2F2"/>
              </a:buClr>
              <a:buSzPts val="4800"/>
              <a:buFont typeface="Ubuntu"/>
              <a:buNone/>
              <a:defRPr sz="4800">
                <a:solidFill>
                  <a:srgbClr val="F2F2F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5" name="Google Shape;265;p49"/>
          <p:cNvSpPr>
            <a:spLocks noGrp="1"/>
          </p:cNvSpPr>
          <p:nvPr>
            <p:ph type="pic" idx="6"/>
          </p:nvPr>
        </p:nvSpPr>
        <p:spPr>
          <a:xfrm>
            <a:off x="9906000" y="2781300"/>
            <a:ext cx="7086600" cy="5715000"/>
          </a:xfrm>
          <a:prstGeom prst="rect">
            <a:avLst/>
          </a:prstGeom>
          <a:noFill/>
          <a:ln>
            <a:noFill/>
          </a:ln>
        </p:spPr>
      </p:sp>
      <p:sp>
        <p:nvSpPr>
          <p:cNvPr id="266" name="Google Shape;266;p49"/>
          <p:cNvSpPr txBox="1"/>
          <p:nvPr/>
        </p:nvSpPr>
        <p:spPr>
          <a:xfrm>
            <a:off x="14711862" y="801345"/>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F2F2F2"/>
                </a:solidFill>
                <a:latin typeface="Open Sans"/>
                <a:ea typeface="Open Sans"/>
                <a:cs typeface="Open Sans"/>
                <a:sym typeface="Open Sans"/>
              </a:rPr>
              <a:t>evident.rc3id@unpad.co.id</a:t>
            </a:r>
            <a:endParaRPr sz="1400" b="0" i="0" u="none" strike="noStrike" cap="none">
              <a:solidFill>
                <a:srgbClr val="F2F2F2"/>
              </a:solidFill>
              <a:latin typeface="Open Sans"/>
              <a:ea typeface="Open Sans"/>
              <a:cs typeface="Open Sans"/>
              <a:sym typeface="Open Sans"/>
            </a:endParaRPr>
          </a:p>
        </p:txBody>
      </p:sp>
      <p:pic>
        <p:nvPicPr>
          <p:cNvPr id="267" name="Google Shape;267;p49"/>
          <p:cNvPicPr preferRelativeResize="0"/>
          <p:nvPr/>
        </p:nvPicPr>
        <p:blipFill rotWithShape="1">
          <a:blip r:embed="rId2">
            <a:alphaModFix/>
          </a:blip>
          <a:srcRect/>
          <a:stretch/>
        </p:blipFill>
        <p:spPr>
          <a:xfrm>
            <a:off x="1288473" y="527529"/>
            <a:ext cx="2217756" cy="604204"/>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Evident Slide Style 21">
  <p:cSld name="Evident Slide Style 21">
    <p:spTree>
      <p:nvGrpSpPr>
        <p:cNvPr id="1" name="Shape 268"/>
        <p:cNvGrpSpPr/>
        <p:nvPr/>
      </p:nvGrpSpPr>
      <p:grpSpPr>
        <a:xfrm>
          <a:off x="0" y="0"/>
          <a:ext cx="0" cy="0"/>
          <a:chOff x="0" y="0"/>
          <a:chExt cx="0" cy="0"/>
        </a:xfrm>
      </p:grpSpPr>
      <p:cxnSp>
        <p:nvCxnSpPr>
          <p:cNvPr id="269" name="Google Shape;269;p50"/>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270" name="Google Shape;270;p50"/>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271" name="Google Shape;271;p50"/>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2" name="Google Shape;272;p50"/>
          <p:cNvSpPr txBox="1">
            <a:spLocks noGrp="1"/>
          </p:cNvSpPr>
          <p:nvPr>
            <p:ph type="body" idx="2"/>
          </p:nvPr>
        </p:nvSpPr>
        <p:spPr>
          <a:xfrm>
            <a:off x="1306514" y="3023643"/>
            <a:ext cx="8588374" cy="1932406"/>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3" name="Google Shape;273;p50"/>
          <p:cNvSpPr/>
          <p:nvPr/>
        </p:nvSpPr>
        <p:spPr>
          <a:xfrm>
            <a:off x="1318644" y="5189193"/>
            <a:ext cx="4380960" cy="635063"/>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4" name="Google Shape;274;p50"/>
          <p:cNvSpPr/>
          <p:nvPr/>
        </p:nvSpPr>
        <p:spPr>
          <a:xfrm>
            <a:off x="1413893" y="5263154"/>
            <a:ext cx="475709" cy="475709"/>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5" name="Google Shape;275;p50"/>
          <p:cNvSpPr txBox="1">
            <a:spLocks noGrp="1"/>
          </p:cNvSpPr>
          <p:nvPr>
            <p:ph type="body" idx="3"/>
          </p:nvPr>
        </p:nvSpPr>
        <p:spPr>
          <a:xfrm>
            <a:off x="2080642" y="5270156"/>
            <a:ext cx="3253358" cy="44432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04771"/>
              </a:buClr>
              <a:buSzPts val="1400"/>
              <a:buNone/>
              <a:defRPr sz="14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76" name="Google Shape;276;p50"/>
          <p:cNvSpPr txBox="1">
            <a:spLocks noGrp="1"/>
          </p:cNvSpPr>
          <p:nvPr>
            <p:ph type="title"/>
          </p:nvPr>
        </p:nvSpPr>
        <p:spPr>
          <a:xfrm>
            <a:off x="1295400" y="1409700"/>
            <a:ext cx="8599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7" name="Google Shape;277;p50"/>
          <p:cNvSpPr>
            <a:spLocks noGrp="1"/>
          </p:cNvSpPr>
          <p:nvPr>
            <p:ph type="pic" idx="4"/>
          </p:nvPr>
        </p:nvSpPr>
        <p:spPr>
          <a:xfrm>
            <a:off x="11277600" y="2800080"/>
            <a:ext cx="5703887" cy="5033758"/>
          </a:xfrm>
          <a:prstGeom prst="rect">
            <a:avLst/>
          </a:prstGeom>
          <a:noFill/>
          <a:ln>
            <a:noFill/>
          </a:ln>
        </p:spPr>
      </p:sp>
      <p:sp>
        <p:nvSpPr>
          <p:cNvPr id="278" name="Google Shape;278;p50"/>
          <p:cNvSpPr/>
          <p:nvPr/>
        </p:nvSpPr>
        <p:spPr>
          <a:xfrm>
            <a:off x="6143898" y="5189193"/>
            <a:ext cx="4380960" cy="635063"/>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79" name="Google Shape;279;p50"/>
          <p:cNvSpPr/>
          <p:nvPr/>
        </p:nvSpPr>
        <p:spPr>
          <a:xfrm>
            <a:off x="6239147" y="5263154"/>
            <a:ext cx="475709" cy="475709"/>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0" name="Google Shape;280;p50"/>
          <p:cNvSpPr txBox="1">
            <a:spLocks noGrp="1"/>
          </p:cNvSpPr>
          <p:nvPr>
            <p:ph type="body" idx="5"/>
          </p:nvPr>
        </p:nvSpPr>
        <p:spPr>
          <a:xfrm>
            <a:off x="6905896" y="5270156"/>
            <a:ext cx="3253358" cy="44432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04771"/>
              </a:buClr>
              <a:buSzPts val="1400"/>
              <a:buNone/>
              <a:defRPr sz="14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1" name="Google Shape;281;p50"/>
          <p:cNvSpPr/>
          <p:nvPr/>
        </p:nvSpPr>
        <p:spPr>
          <a:xfrm>
            <a:off x="1318644" y="6191452"/>
            <a:ext cx="4380960" cy="635063"/>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2" name="Google Shape;282;p50"/>
          <p:cNvSpPr/>
          <p:nvPr/>
        </p:nvSpPr>
        <p:spPr>
          <a:xfrm>
            <a:off x="1413893" y="6265413"/>
            <a:ext cx="475709" cy="475709"/>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3" name="Google Shape;283;p50"/>
          <p:cNvSpPr txBox="1">
            <a:spLocks noGrp="1"/>
          </p:cNvSpPr>
          <p:nvPr>
            <p:ph type="body" idx="6"/>
          </p:nvPr>
        </p:nvSpPr>
        <p:spPr>
          <a:xfrm>
            <a:off x="2080642" y="6272415"/>
            <a:ext cx="3253358" cy="44432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04771"/>
              </a:buClr>
              <a:buSzPts val="1400"/>
              <a:buNone/>
              <a:defRPr sz="14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4" name="Google Shape;284;p50"/>
          <p:cNvSpPr/>
          <p:nvPr/>
        </p:nvSpPr>
        <p:spPr>
          <a:xfrm>
            <a:off x="6143898" y="6191452"/>
            <a:ext cx="4380960" cy="635063"/>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5" name="Google Shape;285;p50"/>
          <p:cNvSpPr/>
          <p:nvPr/>
        </p:nvSpPr>
        <p:spPr>
          <a:xfrm>
            <a:off x="6239147" y="6265413"/>
            <a:ext cx="475709" cy="475709"/>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6" name="Google Shape;286;p50"/>
          <p:cNvSpPr txBox="1">
            <a:spLocks noGrp="1"/>
          </p:cNvSpPr>
          <p:nvPr>
            <p:ph type="body" idx="7"/>
          </p:nvPr>
        </p:nvSpPr>
        <p:spPr>
          <a:xfrm>
            <a:off x="6905896" y="6272415"/>
            <a:ext cx="3253358" cy="44432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04771"/>
              </a:buClr>
              <a:buSzPts val="1400"/>
              <a:buNone/>
              <a:defRPr sz="14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87" name="Google Shape;287;p50"/>
          <p:cNvSpPr/>
          <p:nvPr/>
        </p:nvSpPr>
        <p:spPr>
          <a:xfrm>
            <a:off x="1318644" y="7198775"/>
            <a:ext cx="4380960" cy="635063"/>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8" name="Google Shape;288;p50"/>
          <p:cNvSpPr/>
          <p:nvPr/>
        </p:nvSpPr>
        <p:spPr>
          <a:xfrm>
            <a:off x="1413893" y="7272736"/>
            <a:ext cx="475709" cy="475709"/>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89" name="Google Shape;289;p50"/>
          <p:cNvSpPr txBox="1">
            <a:spLocks noGrp="1"/>
          </p:cNvSpPr>
          <p:nvPr>
            <p:ph type="body" idx="8"/>
          </p:nvPr>
        </p:nvSpPr>
        <p:spPr>
          <a:xfrm>
            <a:off x="2080642" y="7279738"/>
            <a:ext cx="3253358" cy="44432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04771"/>
              </a:buClr>
              <a:buSzPts val="1400"/>
              <a:buNone/>
              <a:defRPr sz="14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0" name="Google Shape;290;p50"/>
          <p:cNvSpPr/>
          <p:nvPr/>
        </p:nvSpPr>
        <p:spPr>
          <a:xfrm>
            <a:off x="6143898" y="7198775"/>
            <a:ext cx="4380960" cy="635063"/>
          </a:xfrm>
          <a:prstGeom prst="roundRect">
            <a:avLst>
              <a:gd name="adj" fmla="val 50000"/>
            </a:avLst>
          </a:prstGeom>
          <a:noFill/>
          <a:ln w="25400" cap="flat" cmpd="sng">
            <a:solidFill>
              <a:srgbClr val="A6121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91" name="Google Shape;291;p50"/>
          <p:cNvSpPr/>
          <p:nvPr/>
        </p:nvSpPr>
        <p:spPr>
          <a:xfrm>
            <a:off x="6239147" y="7272736"/>
            <a:ext cx="475709" cy="475709"/>
          </a:xfrm>
          <a:prstGeom prst="ellipse">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92" name="Google Shape;292;p50"/>
          <p:cNvSpPr txBox="1">
            <a:spLocks noGrp="1"/>
          </p:cNvSpPr>
          <p:nvPr>
            <p:ph type="body" idx="9"/>
          </p:nvPr>
        </p:nvSpPr>
        <p:spPr>
          <a:xfrm>
            <a:off x="6905896" y="7279738"/>
            <a:ext cx="3253358" cy="444321"/>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280"/>
              </a:spcBef>
              <a:spcAft>
                <a:spcPts val="0"/>
              </a:spcAft>
              <a:buClr>
                <a:srgbClr val="304771"/>
              </a:buClr>
              <a:buSzPts val="1400"/>
              <a:buNone/>
              <a:defRPr sz="14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293" name="Google Shape;293;p50"/>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Evident Slide Style 22">
  <p:cSld name="Evident Slide Style 22">
    <p:spTree>
      <p:nvGrpSpPr>
        <p:cNvPr id="1" name="Shape 294"/>
        <p:cNvGrpSpPr/>
        <p:nvPr/>
      </p:nvGrpSpPr>
      <p:grpSpPr>
        <a:xfrm>
          <a:off x="0" y="0"/>
          <a:ext cx="0" cy="0"/>
          <a:chOff x="0" y="0"/>
          <a:chExt cx="0" cy="0"/>
        </a:xfrm>
      </p:grpSpPr>
      <p:cxnSp>
        <p:nvCxnSpPr>
          <p:cNvPr id="295" name="Google Shape;295;p51"/>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296" name="Google Shape;296;p51"/>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297" name="Google Shape;297;p51"/>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8" name="Google Shape;298;p51"/>
          <p:cNvSpPr txBox="1">
            <a:spLocks noGrp="1"/>
          </p:cNvSpPr>
          <p:nvPr>
            <p:ph type="body" idx="2"/>
          </p:nvPr>
        </p:nvSpPr>
        <p:spPr>
          <a:xfrm>
            <a:off x="1295399" y="4152900"/>
            <a:ext cx="7075487" cy="434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99" name="Google Shape;299;p51"/>
          <p:cNvSpPr/>
          <p:nvPr/>
        </p:nvSpPr>
        <p:spPr>
          <a:xfrm>
            <a:off x="9906000" y="2781300"/>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0" name="Google Shape;300;p51"/>
          <p:cNvSpPr txBox="1">
            <a:spLocks noGrp="1"/>
          </p:cNvSpPr>
          <p:nvPr>
            <p:ph type="body" idx="3"/>
          </p:nvPr>
        </p:nvSpPr>
        <p:spPr>
          <a:xfrm>
            <a:off x="10380408" y="2877359"/>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1" name="Google Shape;301;p51"/>
          <p:cNvSpPr txBox="1">
            <a:spLocks noGrp="1"/>
          </p:cNvSpPr>
          <p:nvPr>
            <p:ph type="title"/>
          </p:nvPr>
        </p:nvSpPr>
        <p:spPr>
          <a:xfrm>
            <a:off x="1306514" y="2781816"/>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2" name="Google Shape;302;p51"/>
          <p:cNvSpPr/>
          <p:nvPr/>
        </p:nvSpPr>
        <p:spPr>
          <a:xfrm>
            <a:off x="9906000" y="4268916"/>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3" name="Google Shape;303;p51"/>
          <p:cNvSpPr txBox="1">
            <a:spLocks noGrp="1"/>
          </p:cNvSpPr>
          <p:nvPr>
            <p:ph type="body" idx="4"/>
          </p:nvPr>
        </p:nvSpPr>
        <p:spPr>
          <a:xfrm>
            <a:off x="10380408" y="4364975"/>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4" name="Google Shape;304;p51"/>
          <p:cNvSpPr/>
          <p:nvPr/>
        </p:nvSpPr>
        <p:spPr>
          <a:xfrm>
            <a:off x="9906000" y="5755788"/>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5" name="Google Shape;305;p51"/>
          <p:cNvSpPr txBox="1">
            <a:spLocks noGrp="1"/>
          </p:cNvSpPr>
          <p:nvPr>
            <p:ph type="body" idx="5"/>
          </p:nvPr>
        </p:nvSpPr>
        <p:spPr>
          <a:xfrm>
            <a:off x="10380408" y="5851847"/>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06" name="Google Shape;306;p51"/>
          <p:cNvSpPr/>
          <p:nvPr/>
        </p:nvSpPr>
        <p:spPr>
          <a:xfrm>
            <a:off x="9906000" y="7241705"/>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7" name="Google Shape;307;p51"/>
          <p:cNvSpPr txBox="1">
            <a:spLocks noGrp="1"/>
          </p:cNvSpPr>
          <p:nvPr>
            <p:ph type="body" idx="6"/>
          </p:nvPr>
        </p:nvSpPr>
        <p:spPr>
          <a:xfrm>
            <a:off x="10380408" y="7337764"/>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08" name="Google Shape;308;p51"/>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Evident Slide Style 23">
  <p:cSld name="Evident Slide Style 23">
    <p:spTree>
      <p:nvGrpSpPr>
        <p:cNvPr id="1" name="Shape 309"/>
        <p:cNvGrpSpPr/>
        <p:nvPr/>
      </p:nvGrpSpPr>
      <p:grpSpPr>
        <a:xfrm>
          <a:off x="0" y="0"/>
          <a:ext cx="0" cy="0"/>
          <a:chOff x="0" y="0"/>
          <a:chExt cx="0" cy="0"/>
        </a:xfrm>
      </p:grpSpPr>
      <p:cxnSp>
        <p:nvCxnSpPr>
          <p:cNvPr id="310" name="Google Shape;310;p52"/>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311" name="Google Shape;311;p52"/>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312" name="Google Shape;312;p52"/>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3" name="Google Shape;313;p52"/>
          <p:cNvSpPr txBox="1">
            <a:spLocks noGrp="1"/>
          </p:cNvSpPr>
          <p:nvPr>
            <p:ph type="body" idx="2"/>
          </p:nvPr>
        </p:nvSpPr>
        <p:spPr>
          <a:xfrm>
            <a:off x="1295399" y="4152900"/>
            <a:ext cx="7075487" cy="434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4" name="Google Shape;314;p52"/>
          <p:cNvSpPr/>
          <p:nvPr/>
        </p:nvSpPr>
        <p:spPr>
          <a:xfrm>
            <a:off x="9906000" y="2781300"/>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15" name="Google Shape;315;p52"/>
          <p:cNvSpPr txBox="1">
            <a:spLocks noGrp="1"/>
          </p:cNvSpPr>
          <p:nvPr>
            <p:ph type="body" idx="3"/>
          </p:nvPr>
        </p:nvSpPr>
        <p:spPr>
          <a:xfrm>
            <a:off x="10380408" y="2877359"/>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6" name="Google Shape;316;p52"/>
          <p:cNvSpPr txBox="1">
            <a:spLocks noGrp="1"/>
          </p:cNvSpPr>
          <p:nvPr>
            <p:ph type="title"/>
          </p:nvPr>
        </p:nvSpPr>
        <p:spPr>
          <a:xfrm>
            <a:off x="1306514" y="2781816"/>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C00000"/>
              </a:buClr>
              <a:buSzPts val="4800"/>
              <a:buFont typeface="Ubuntu"/>
              <a:buNone/>
              <a:defRPr sz="4800">
                <a:solidFill>
                  <a:srgbClr val="C00000"/>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7" name="Google Shape;317;p52"/>
          <p:cNvSpPr/>
          <p:nvPr/>
        </p:nvSpPr>
        <p:spPr>
          <a:xfrm>
            <a:off x="9906000" y="4268916"/>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18" name="Google Shape;318;p52"/>
          <p:cNvSpPr txBox="1">
            <a:spLocks noGrp="1"/>
          </p:cNvSpPr>
          <p:nvPr>
            <p:ph type="body" idx="4"/>
          </p:nvPr>
        </p:nvSpPr>
        <p:spPr>
          <a:xfrm>
            <a:off x="10380408" y="4364975"/>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19" name="Google Shape;319;p52"/>
          <p:cNvSpPr/>
          <p:nvPr/>
        </p:nvSpPr>
        <p:spPr>
          <a:xfrm>
            <a:off x="9906000" y="5755788"/>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20" name="Google Shape;320;p52"/>
          <p:cNvSpPr txBox="1">
            <a:spLocks noGrp="1"/>
          </p:cNvSpPr>
          <p:nvPr>
            <p:ph type="body" idx="5"/>
          </p:nvPr>
        </p:nvSpPr>
        <p:spPr>
          <a:xfrm>
            <a:off x="10380408" y="5851847"/>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1" name="Google Shape;321;p52"/>
          <p:cNvSpPr/>
          <p:nvPr/>
        </p:nvSpPr>
        <p:spPr>
          <a:xfrm>
            <a:off x="9906000" y="7241705"/>
            <a:ext cx="7075487" cy="954118"/>
          </a:xfrm>
          <a:prstGeom prst="roundRect">
            <a:avLst>
              <a:gd name="adj" fmla="val 5000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22" name="Google Shape;322;p52"/>
          <p:cNvSpPr txBox="1">
            <a:spLocks noGrp="1"/>
          </p:cNvSpPr>
          <p:nvPr>
            <p:ph type="body" idx="6"/>
          </p:nvPr>
        </p:nvSpPr>
        <p:spPr>
          <a:xfrm>
            <a:off x="10380408" y="7337764"/>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23" name="Google Shape;323;p52"/>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Evident Slide Style 24">
  <p:cSld name="Evident Slide Style 24">
    <p:spTree>
      <p:nvGrpSpPr>
        <p:cNvPr id="1" name="Shape 324"/>
        <p:cNvGrpSpPr/>
        <p:nvPr/>
      </p:nvGrpSpPr>
      <p:grpSpPr>
        <a:xfrm>
          <a:off x="0" y="0"/>
          <a:ext cx="0" cy="0"/>
          <a:chOff x="0" y="0"/>
          <a:chExt cx="0" cy="0"/>
        </a:xfrm>
      </p:grpSpPr>
      <p:cxnSp>
        <p:nvCxnSpPr>
          <p:cNvPr id="325" name="Google Shape;325;p53"/>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326" name="Google Shape;326;p53"/>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327" name="Google Shape;327;p53"/>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8" name="Google Shape;328;p53"/>
          <p:cNvSpPr txBox="1">
            <a:spLocks noGrp="1"/>
          </p:cNvSpPr>
          <p:nvPr>
            <p:ph type="body" idx="2"/>
          </p:nvPr>
        </p:nvSpPr>
        <p:spPr>
          <a:xfrm>
            <a:off x="1295399" y="4152900"/>
            <a:ext cx="7075487" cy="434340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atin typeface="Open Sans"/>
                <a:ea typeface="Open Sans"/>
                <a:cs typeface="Open Sans"/>
                <a:sym typeface="Open Sans"/>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29" name="Google Shape;329;p53"/>
          <p:cNvSpPr/>
          <p:nvPr/>
        </p:nvSpPr>
        <p:spPr>
          <a:xfrm>
            <a:off x="9906000" y="2781300"/>
            <a:ext cx="7075487" cy="954118"/>
          </a:xfrm>
          <a:prstGeom prst="roundRect">
            <a:avLst>
              <a:gd name="adj" fmla="val 50000"/>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0" name="Google Shape;330;p53"/>
          <p:cNvSpPr txBox="1">
            <a:spLocks noGrp="1"/>
          </p:cNvSpPr>
          <p:nvPr>
            <p:ph type="body" idx="3"/>
          </p:nvPr>
        </p:nvSpPr>
        <p:spPr>
          <a:xfrm>
            <a:off x="10380408" y="2877359"/>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1" name="Google Shape;331;p53"/>
          <p:cNvSpPr txBox="1">
            <a:spLocks noGrp="1"/>
          </p:cNvSpPr>
          <p:nvPr>
            <p:ph type="title"/>
          </p:nvPr>
        </p:nvSpPr>
        <p:spPr>
          <a:xfrm>
            <a:off x="1306514" y="2781816"/>
            <a:ext cx="7075487"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2" name="Google Shape;332;p53"/>
          <p:cNvSpPr/>
          <p:nvPr/>
        </p:nvSpPr>
        <p:spPr>
          <a:xfrm>
            <a:off x="9906000" y="4268916"/>
            <a:ext cx="7075487" cy="954118"/>
          </a:xfrm>
          <a:prstGeom prst="roundRect">
            <a:avLst>
              <a:gd name="adj" fmla="val 50000"/>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3" name="Google Shape;333;p53"/>
          <p:cNvSpPr txBox="1">
            <a:spLocks noGrp="1"/>
          </p:cNvSpPr>
          <p:nvPr>
            <p:ph type="body" idx="4"/>
          </p:nvPr>
        </p:nvSpPr>
        <p:spPr>
          <a:xfrm>
            <a:off x="10380408" y="4364975"/>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4" name="Google Shape;334;p53"/>
          <p:cNvSpPr/>
          <p:nvPr/>
        </p:nvSpPr>
        <p:spPr>
          <a:xfrm>
            <a:off x="9906000" y="5755788"/>
            <a:ext cx="7075487" cy="954118"/>
          </a:xfrm>
          <a:prstGeom prst="roundRect">
            <a:avLst>
              <a:gd name="adj" fmla="val 50000"/>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5" name="Google Shape;335;p53"/>
          <p:cNvSpPr txBox="1">
            <a:spLocks noGrp="1"/>
          </p:cNvSpPr>
          <p:nvPr>
            <p:ph type="body" idx="5"/>
          </p:nvPr>
        </p:nvSpPr>
        <p:spPr>
          <a:xfrm>
            <a:off x="10380408" y="5851847"/>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36" name="Google Shape;336;p53"/>
          <p:cNvSpPr/>
          <p:nvPr/>
        </p:nvSpPr>
        <p:spPr>
          <a:xfrm>
            <a:off x="9906000" y="7241705"/>
            <a:ext cx="7075487" cy="954118"/>
          </a:xfrm>
          <a:prstGeom prst="roundRect">
            <a:avLst>
              <a:gd name="adj" fmla="val 50000"/>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37" name="Google Shape;337;p53"/>
          <p:cNvSpPr txBox="1">
            <a:spLocks noGrp="1"/>
          </p:cNvSpPr>
          <p:nvPr>
            <p:ph type="body" idx="6"/>
          </p:nvPr>
        </p:nvSpPr>
        <p:spPr>
          <a:xfrm>
            <a:off x="10380408" y="7337764"/>
            <a:ext cx="6191050"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38" name="Google Shape;338;p53"/>
          <p:cNvPicPr preferRelativeResize="0"/>
          <p:nvPr/>
        </p:nvPicPr>
        <p:blipFill rotWithShape="1">
          <a:blip r:embed="rId2">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Evident Slide Style 25">
  <p:cSld name="Evident Slide Style 25">
    <p:spTree>
      <p:nvGrpSpPr>
        <p:cNvPr id="1" name="Shape 339"/>
        <p:cNvGrpSpPr/>
        <p:nvPr/>
      </p:nvGrpSpPr>
      <p:grpSpPr>
        <a:xfrm>
          <a:off x="0" y="0"/>
          <a:ext cx="0" cy="0"/>
          <a:chOff x="0" y="0"/>
          <a:chExt cx="0" cy="0"/>
        </a:xfrm>
      </p:grpSpPr>
      <p:cxnSp>
        <p:nvCxnSpPr>
          <p:cNvPr id="340" name="Google Shape;340;p54"/>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341" name="Google Shape;341;p54"/>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342" name="Google Shape;342;p54"/>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43" name="Google Shape;343;p54"/>
          <p:cNvSpPr/>
          <p:nvPr/>
        </p:nvSpPr>
        <p:spPr>
          <a:xfrm>
            <a:off x="15455149" y="4333773"/>
            <a:ext cx="1151044" cy="1151044"/>
          </a:xfrm>
          <a:custGeom>
            <a:avLst/>
            <a:gdLst/>
            <a:ahLst/>
            <a:cxnLst/>
            <a:rect l="l" t="t" r="r" b="b"/>
            <a:pathLst>
              <a:path w="2014982" h="2014982" extrusionOk="0">
                <a:moveTo>
                  <a:pt x="0" y="1007491"/>
                </a:moveTo>
                <a:cubicBezTo>
                  <a:pt x="0" y="451104"/>
                  <a:pt x="451104" y="0"/>
                  <a:pt x="1007491" y="0"/>
                </a:cubicBezTo>
                <a:lnTo>
                  <a:pt x="1007491" y="12700"/>
                </a:lnTo>
                <a:lnTo>
                  <a:pt x="1007491" y="0"/>
                </a:lnTo>
                <a:cubicBezTo>
                  <a:pt x="1563878" y="0"/>
                  <a:pt x="2014982" y="451104"/>
                  <a:pt x="2014982" y="1007491"/>
                </a:cubicBezTo>
                <a:lnTo>
                  <a:pt x="2002282" y="1007491"/>
                </a:lnTo>
                <a:lnTo>
                  <a:pt x="2014982" y="1007491"/>
                </a:lnTo>
                <a:cubicBezTo>
                  <a:pt x="2014982" y="1563878"/>
                  <a:pt x="1563878" y="2014982"/>
                  <a:pt x="1007491" y="2014982"/>
                </a:cubicBezTo>
                <a:lnTo>
                  <a:pt x="1007491" y="2002282"/>
                </a:lnTo>
                <a:lnTo>
                  <a:pt x="1007491" y="2014982"/>
                </a:lnTo>
                <a:cubicBezTo>
                  <a:pt x="451104" y="2014982"/>
                  <a:pt x="0" y="1563878"/>
                  <a:pt x="0" y="1007491"/>
                </a:cubicBezTo>
                <a:lnTo>
                  <a:pt x="12700" y="1007491"/>
                </a:lnTo>
                <a:lnTo>
                  <a:pt x="25400" y="1007491"/>
                </a:lnTo>
                <a:lnTo>
                  <a:pt x="12700" y="1007491"/>
                </a:lnTo>
                <a:lnTo>
                  <a:pt x="0" y="1007491"/>
                </a:lnTo>
                <a:moveTo>
                  <a:pt x="25400" y="1007491"/>
                </a:moveTo>
                <a:cubicBezTo>
                  <a:pt x="25400" y="1014476"/>
                  <a:pt x="19685" y="1020191"/>
                  <a:pt x="12700" y="1020191"/>
                </a:cubicBezTo>
                <a:cubicBezTo>
                  <a:pt x="5715" y="1020191"/>
                  <a:pt x="0" y="1014476"/>
                  <a:pt x="0" y="1007491"/>
                </a:cubicBezTo>
                <a:cubicBezTo>
                  <a:pt x="0" y="1000506"/>
                  <a:pt x="5715" y="994791"/>
                  <a:pt x="12700" y="994791"/>
                </a:cubicBezTo>
                <a:cubicBezTo>
                  <a:pt x="19685" y="994791"/>
                  <a:pt x="25400" y="1000506"/>
                  <a:pt x="25400" y="1007491"/>
                </a:cubicBezTo>
                <a:cubicBezTo>
                  <a:pt x="25400" y="1549908"/>
                  <a:pt x="465074" y="1989582"/>
                  <a:pt x="1007491" y="1989582"/>
                </a:cubicBezTo>
                <a:cubicBezTo>
                  <a:pt x="1549908" y="1989582"/>
                  <a:pt x="1989582" y="1549908"/>
                  <a:pt x="1989582" y="1007491"/>
                </a:cubicBezTo>
                <a:cubicBezTo>
                  <a:pt x="1989582" y="465074"/>
                  <a:pt x="1549908" y="25400"/>
                  <a:pt x="1007491" y="25400"/>
                </a:cubicBezTo>
                <a:lnTo>
                  <a:pt x="1007491" y="12700"/>
                </a:lnTo>
                <a:lnTo>
                  <a:pt x="1007491" y="25400"/>
                </a:lnTo>
                <a:cubicBezTo>
                  <a:pt x="465074" y="25400"/>
                  <a:pt x="25400" y="465074"/>
                  <a:pt x="25400" y="1007491"/>
                </a:cubicBezTo>
                <a:close/>
              </a:path>
            </a:pathLst>
          </a:custGeom>
          <a:solidFill>
            <a:srgbClr val="304771"/>
          </a:solidFill>
          <a:ln w="9525" cap="flat" cmpd="sng">
            <a:solidFill>
              <a:srgbClr val="A612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4" name="Google Shape;344;p54"/>
          <p:cNvSpPr/>
          <p:nvPr/>
        </p:nvSpPr>
        <p:spPr>
          <a:xfrm>
            <a:off x="15623166" y="4501840"/>
            <a:ext cx="814857" cy="814857"/>
          </a:xfrm>
          <a:custGeom>
            <a:avLst/>
            <a:gdLst/>
            <a:ahLst/>
            <a:cxnLst/>
            <a:rect l="l" t="t" r="r" b="b"/>
            <a:pathLst>
              <a:path w="1426464" h="1426464" extrusionOk="0">
                <a:moveTo>
                  <a:pt x="0" y="713232"/>
                </a:moveTo>
                <a:cubicBezTo>
                  <a:pt x="0" y="319278"/>
                  <a:pt x="319278" y="0"/>
                  <a:pt x="713232" y="0"/>
                </a:cubicBezTo>
                <a:cubicBezTo>
                  <a:pt x="1107186" y="0"/>
                  <a:pt x="1426464" y="319278"/>
                  <a:pt x="1426464" y="713232"/>
                </a:cubicBezTo>
                <a:cubicBezTo>
                  <a:pt x="1426464" y="1107186"/>
                  <a:pt x="1107186" y="1426464"/>
                  <a:pt x="713232" y="1426464"/>
                </a:cubicBezTo>
                <a:cubicBezTo>
                  <a:pt x="319278" y="1426464"/>
                  <a:pt x="0" y="1107059"/>
                  <a:pt x="0" y="713232"/>
                </a:cubicBezTo>
                <a:close/>
              </a:path>
            </a:pathLst>
          </a:custGeom>
          <a:solidFill>
            <a:srgbClr val="3047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5" name="Google Shape;345;p54"/>
          <p:cNvSpPr/>
          <p:nvPr/>
        </p:nvSpPr>
        <p:spPr>
          <a:xfrm>
            <a:off x="1711637" y="4363611"/>
            <a:ext cx="1091368" cy="1091368"/>
          </a:xfrm>
          <a:custGeom>
            <a:avLst/>
            <a:gdLst/>
            <a:ahLst/>
            <a:cxnLst/>
            <a:rect l="l" t="t" r="r" b="b"/>
            <a:pathLst>
              <a:path w="2014982" h="2014982" extrusionOk="0">
                <a:moveTo>
                  <a:pt x="0" y="1007491"/>
                </a:moveTo>
                <a:cubicBezTo>
                  <a:pt x="0" y="451104"/>
                  <a:pt x="451104" y="0"/>
                  <a:pt x="1007491" y="0"/>
                </a:cubicBezTo>
                <a:lnTo>
                  <a:pt x="1007491" y="12700"/>
                </a:lnTo>
                <a:lnTo>
                  <a:pt x="1007491" y="0"/>
                </a:lnTo>
                <a:cubicBezTo>
                  <a:pt x="1563878" y="0"/>
                  <a:pt x="2014982" y="451104"/>
                  <a:pt x="2014982" y="1007491"/>
                </a:cubicBezTo>
                <a:lnTo>
                  <a:pt x="2002282" y="1007491"/>
                </a:lnTo>
                <a:lnTo>
                  <a:pt x="2014982" y="1007491"/>
                </a:lnTo>
                <a:cubicBezTo>
                  <a:pt x="2014982" y="1563878"/>
                  <a:pt x="1563878" y="2014982"/>
                  <a:pt x="1007491" y="2014982"/>
                </a:cubicBezTo>
                <a:lnTo>
                  <a:pt x="1007491" y="2002282"/>
                </a:lnTo>
                <a:lnTo>
                  <a:pt x="1007491" y="2014982"/>
                </a:lnTo>
                <a:cubicBezTo>
                  <a:pt x="451104" y="2014982"/>
                  <a:pt x="0" y="1563878"/>
                  <a:pt x="0" y="1007491"/>
                </a:cubicBezTo>
                <a:lnTo>
                  <a:pt x="12700" y="1007491"/>
                </a:lnTo>
                <a:lnTo>
                  <a:pt x="25400" y="1007491"/>
                </a:lnTo>
                <a:lnTo>
                  <a:pt x="12700" y="1007491"/>
                </a:lnTo>
                <a:lnTo>
                  <a:pt x="0" y="1007491"/>
                </a:lnTo>
                <a:moveTo>
                  <a:pt x="25400" y="1007491"/>
                </a:moveTo>
                <a:cubicBezTo>
                  <a:pt x="25400" y="1014476"/>
                  <a:pt x="19685" y="1020191"/>
                  <a:pt x="12700" y="1020191"/>
                </a:cubicBezTo>
                <a:cubicBezTo>
                  <a:pt x="5715" y="1020191"/>
                  <a:pt x="0" y="1014476"/>
                  <a:pt x="0" y="1007491"/>
                </a:cubicBezTo>
                <a:cubicBezTo>
                  <a:pt x="0" y="1000506"/>
                  <a:pt x="5715" y="994791"/>
                  <a:pt x="12700" y="994791"/>
                </a:cubicBezTo>
                <a:cubicBezTo>
                  <a:pt x="19685" y="994791"/>
                  <a:pt x="25400" y="1000506"/>
                  <a:pt x="25400" y="1007491"/>
                </a:cubicBezTo>
                <a:cubicBezTo>
                  <a:pt x="25400" y="1549908"/>
                  <a:pt x="465074" y="1989582"/>
                  <a:pt x="1007491" y="1989582"/>
                </a:cubicBezTo>
                <a:cubicBezTo>
                  <a:pt x="1549908" y="1989582"/>
                  <a:pt x="1989582" y="1549908"/>
                  <a:pt x="1989582" y="1007491"/>
                </a:cubicBezTo>
                <a:cubicBezTo>
                  <a:pt x="1989582" y="465074"/>
                  <a:pt x="1549908" y="25400"/>
                  <a:pt x="1007491" y="25400"/>
                </a:cubicBezTo>
                <a:lnTo>
                  <a:pt x="1007491" y="12700"/>
                </a:lnTo>
                <a:lnTo>
                  <a:pt x="1007491" y="25400"/>
                </a:lnTo>
                <a:cubicBezTo>
                  <a:pt x="465074" y="25400"/>
                  <a:pt x="25400" y="465074"/>
                  <a:pt x="25400" y="1007491"/>
                </a:cubicBezTo>
                <a:close/>
              </a:path>
            </a:pathLst>
          </a:custGeom>
          <a:solidFill>
            <a:srgbClr val="304771"/>
          </a:solidFill>
          <a:ln w="9525" cap="flat" cmpd="sng">
            <a:solidFill>
              <a:srgbClr val="A612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6" name="Google Shape;346;p54"/>
          <p:cNvSpPr/>
          <p:nvPr/>
        </p:nvSpPr>
        <p:spPr>
          <a:xfrm>
            <a:off x="1870938" y="4522962"/>
            <a:ext cx="772611" cy="772611"/>
          </a:xfrm>
          <a:custGeom>
            <a:avLst/>
            <a:gdLst/>
            <a:ahLst/>
            <a:cxnLst/>
            <a:rect l="l" t="t" r="r" b="b"/>
            <a:pathLst>
              <a:path w="1426464" h="1426464" extrusionOk="0">
                <a:moveTo>
                  <a:pt x="0" y="713232"/>
                </a:moveTo>
                <a:cubicBezTo>
                  <a:pt x="0" y="319278"/>
                  <a:pt x="319278" y="0"/>
                  <a:pt x="713232" y="0"/>
                </a:cubicBezTo>
                <a:cubicBezTo>
                  <a:pt x="1107186" y="0"/>
                  <a:pt x="1426464" y="319278"/>
                  <a:pt x="1426464" y="713232"/>
                </a:cubicBezTo>
                <a:cubicBezTo>
                  <a:pt x="1426464" y="1107186"/>
                  <a:pt x="1107186" y="1426464"/>
                  <a:pt x="713232" y="1426464"/>
                </a:cubicBezTo>
                <a:cubicBezTo>
                  <a:pt x="319278" y="1426464"/>
                  <a:pt x="0" y="1107059"/>
                  <a:pt x="0" y="713232"/>
                </a:cubicBezTo>
                <a:close/>
              </a:path>
            </a:pathLst>
          </a:custGeom>
          <a:solidFill>
            <a:srgbClr val="3047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7" name="Google Shape;347;p54"/>
          <p:cNvSpPr/>
          <p:nvPr/>
        </p:nvSpPr>
        <p:spPr>
          <a:xfrm>
            <a:off x="5125105" y="4333743"/>
            <a:ext cx="1151104" cy="1151104"/>
          </a:xfrm>
          <a:custGeom>
            <a:avLst/>
            <a:gdLst/>
            <a:ahLst/>
            <a:cxnLst/>
            <a:rect l="l" t="t" r="r" b="b"/>
            <a:pathLst>
              <a:path w="2014982" h="2014982" extrusionOk="0">
                <a:moveTo>
                  <a:pt x="0" y="1007491"/>
                </a:moveTo>
                <a:cubicBezTo>
                  <a:pt x="0" y="451104"/>
                  <a:pt x="451104" y="0"/>
                  <a:pt x="1007491" y="0"/>
                </a:cubicBezTo>
                <a:lnTo>
                  <a:pt x="1007491" y="12700"/>
                </a:lnTo>
                <a:lnTo>
                  <a:pt x="1007491" y="0"/>
                </a:lnTo>
                <a:cubicBezTo>
                  <a:pt x="1563878" y="0"/>
                  <a:pt x="2014982" y="451104"/>
                  <a:pt x="2014982" y="1007491"/>
                </a:cubicBezTo>
                <a:lnTo>
                  <a:pt x="2002282" y="1007491"/>
                </a:lnTo>
                <a:lnTo>
                  <a:pt x="2014982" y="1007491"/>
                </a:lnTo>
                <a:cubicBezTo>
                  <a:pt x="2014982" y="1563878"/>
                  <a:pt x="1563878" y="2014982"/>
                  <a:pt x="1007491" y="2014982"/>
                </a:cubicBezTo>
                <a:lnTo>
                  <a:pt x="1007491" y="2002282"/>
                </a:lnTo>
                <a:lnTo>
                  <a:pt x="1007491" y="2014982"/>
                </a:lnTo>
                <a:cubicBezTo>
                  <a:pt x="451104" y="2014982"/>
                  <a:pt x="0" y="1563878"/>
                  <a:pt x="0" y="1007491"/>
                </a:cubicBezTo>
                <a:lnTo>
                  <a:pt x="12700" y="1007491"/>
                </a:lnTo>
                <a:lnTo>
                  <a:pt x="25400" y="1007491"/>
                </a:lnTo>
                <a:lnTo>
                  <a:pt x="12700" y="1007491"/>
                </a:lnTo>
                <a:lnTo>
                  <a:pt x="0" y="1007491"/>
                </a:lnTo>
                <a:moveTo>
                  <a:pt x="25400" y="1007491"/>
                </a:moveTo>
                <a:cubicBezTo>
                  <a:pt x="25400" y="1014476"/>
                  <a:pt x="19685" y="1020191"/>
                  <a:pt x="12700" y="1020191"/>
                </a:cubicBezTo>
                <a:cubicBezTo>
                  <a:pt x="5715" y="1020191"/>
                  <a:pt x="0" y="1014476"/>
                  <a:pt x="0" y="1007491"/>
                </a:cubicBezTo>
                <a:cubicBezTo>
                  <a:pt x="0" y="1000506"/>
                  <a:pt x="5715" y="994791"/>
                  <a:pt x="12700" y="994791"/>
                </a:cubicBezTo>
                <a:cubicBezTo>
                  <a:pt x="19685" y="994791"/>
                  <a:pt x="25400" y="1000506"/>
                  <a:pt x="25400" y="1007491"/>
                </a:cubicBezTo>
                <a:cubicBezTo>
                  <a:pt x="25400" y="1549908"/>
                  <a:pt x="465074" y="1989582"/>
                  <a:pt x="1007491" y="1989582"/>
                </a:cubicBezTo>
                <a:cubicBezTo>
                  <a:pt x="1549908" y="1989582"/>
                  <a:pt x="1989582" y="1549908"/>
                  <a:pt x="1989582" y="1007491"/>
                </a:cubicBezTo>
                <a:cubicBezTo>
                  <a:pt x="1989582" y="465074"/>
                  <a:pt x="1549908" y="25400"/>
                  <a:pt x="1007491" y="25400"/>
                </a:cubicBezTo>
                <a:lnTo>
                  <a:pt x="1007491" y="12700"/>
                </a:lnTo>
                <a:lnTo>
                  <a:pt x="1007491" y="25400"/>
                </a:lnTo>
                <a:cubicBezTo>
                  <a:pt x="465074" y="25400"/>
                  <a:pt x="25400" y="465074"/>
                  <a:pt x="25400" y="1007491"/>
                </a:cubicBezTo>
                <a:close/>
              </a:path>
            </a:pathLst>
          </a:custGeom>
          <a:solidFill>
            <a:srgbClr val="304771"/>
          </a:solidFill>
          <a:ln w="9525" cap="flat" cmpd="sng">
            <a:solidFill>
              <a:srgbClr val="A612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8" name="Google Shape;348;p54"/>
          <p:cNvSpPr/>
          <p:nvPr/>
        </p:nvSpPr>
        <p:spPr>
          <a:xfrm>
            <a:off x="5293130" y="4501818"/>
            <a:ext cx="814901" cy="814901"/>
          </a:xfrm>
          <a:custGeom>
            <a:avLst/>
            <a:gdLst/>
            <a:ahLst/>
            <a:cxnLst/>
            <a:rect l="l" t="t" r="r" b="b"/>
            <a:pathLst>
              <a:path w="1426464" h="1426464" extrusionOk="0">
                <a:moveTo>
                  <a:pt x="0" y="713232"/>
                </a:moveTo>
                <a:cubicBezTo>
                  <a:pt x="0" y="319278"/>
                  <a:pt x="319278" y="0"/>
                  <a:pt x="713232" y="0"/>
                </a:cubicBezTo>
                <a:cubicBezTo>
                  <a:pt x="1107186" y="0"/>
                  <a:pt x="1426464" y="319278"/>
                  <a:pt x="1426464" y="713232"/>
                </a:cubicBezTo>
                <a:cubicBezTo>
                  <a:pt x="1426464" y="1107186"/>
                  <a:pt x="1107186" y="1426464"/>
                  <a:pt x="713232" y="1426464"/>
                </a:cubicBezTo>
                <a:cubicBezTo>
                  <a:pt x="319278" y="1426464"/>
                  <a:pt x="0" y="1107059"/>
                  <a:pt x="0" y="713232"/>
                </a:cubicBezTo>
                <a:close/>
              </a:path>
            </a:pathLst>
          </a:custGeom>
          <a:solidFill>
            <a:srgbClr val="3047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49" name="Google Shape;349;p54"/>
          <p:cNvSpPr/>
          <p:nvPr/>
        </p:nvSpPr>
        <p:spPr>
          <a:xfrm>
            <a:off x="8568453" y="4333753"/>
            <a:ext cx="1151084" cy="1151084"/>
          </a:xfrm>
          <a:custGeom>
            <a:avLst/>
            <a:gdLst/>
            <a:ahLst/>
            <a:cxnLst/>
            <a:rect l="l" t="t" r="r" b="b"/>
            <a:pathLst>
              <a:path w="2014982" h="2014982" extrusionOk="0">
                <a:moveTo>
                  <a:pt x="0" y="1007491"/>
                </a:moveTo>
                <a:cubicBezTo>
                  <a:pt x="0" y="451104"/>
                  <a:pt x="451104" y="0"/>
                  <a:pt x="1007491" y="0"/>
                </a:cubicBezTo>
                <a:lnTo>
                  <a:pt x="1007491" y="12700"/>
                </a:lnTo>
                <a:lnTo>
                  <a:pt x="1007491" y="0"/>
                </a:lnTo>
                <a:cubicBezTo>
                  <a:pt x="1563878" y="0"/>
                  <a:pt x="2014982" y="451104"/>
                  <a:pt x="2014982" y="1007491"/>
                </a:cubicBezTo>
                <a:lnTo>
                  <a:pt x="2002282" y="1007491"/>
                </a:lnTo>
                <a:lnTo>
                  <a:pt x="2014982" y="1007491"/>
                </a:lnTo>
                <a:cubicBezTo>
                  <a:pt x="2014982" y="1563878"/>
                  <a:pt x="1563878" y="2014982"/>
                  <a:pt x="1007491" y="2014982"/>
                </a:cubicBezTo>
                <a:lnTo>
                  <a:pt x="1007491" y="2002282"/>
                </a:lnTo>
                <a:lnTo>
                  <a:pt x="1007491" y="2014982"/>
                </a:lnTo>
                <a:cubicBezTo>
                  <a:pt x="451104" y="2014982"/>
                  <a:pt x="0" y="1563878"/>
                  <a:pt x="0" y="1007491"/>
                </a:cubicBezTo>
                <a:lnTo>
                  <a:pt x="12700" y="1007491"/>
                </a:lnTo>
                <a:lnTo>
                  <a:pt x="25400" y="1007491"/>
                </a:lnTo>
                <a:lnTo>
                  <a:pt x="12700" y="1007491"/>
                </a:lnTo>
                <a:lnTo>
                  <a:pt x="0" y="1007491"/>
                </a:lnTo>
                <a:moveTo>
                  <a:pt x="25400" y="1007491"/>
                </a:moveTo>
                <a:cubicBezTo>
                  <a:pt x="25400" y="1014476"/>
                  <a:pt x="19685" y="1020191"/>
                  <a:pt x="12700" y="1020191"/>
                </a:cubicBezTo>
                <a:cubicBezTo>
                  <a:pt x="5715" y="1020191"/>
                  <a:pt x="0" y="1014476"/>
                  <a:pt x="0" y="1007491"/>
                </a:cubicBezTo>
                <a:cubicBezTo>
                  <a:pt x="0" y="1000506"/>
                  <a:pt x="5715" y="994791"/>
                  <a:pt x="12700" y="994791"/>
                </a:cubicBezTo>
                <a:cubicBezTo>
                  <a:pt x="19685" y="994791"/>
                  <a:pt x="25400" y="1000506"/>
                  <a:pt x="25400" y="1007491"/>
                </a:cubicBezTo>
                <a:cubicBezTo>
                  <a:pt x="25400" y="1549908"/>
                  <a:pt x="465074" y="1989582"/>
                  <a:pt x="1007491" y="1989582"/>
                </a:cubicBezTo>
                <a:cubicBezTo>
                  <a:pt x="1549908" y="1989582"/>
                  <a:pt x="1989582" y="1549908"/>
                  <a:pt x="1989582" y="1007491"/>
                </a:cubicBezTo>
                <a:cubicBezTo>
                  <a:pt x="1989582" y="465074"/>
                  <a:pt x="1549908" y="25400"/>
                  <a:pt x="1007491" y="25400"/>
                </a:cubicBezTo>
                <a:lnTo>
                  <a:pt x="1007491" y="12700"/>
                </a:lnTo>
                <a:lnTo>
                  <a:pt x="1007491" y="25400"/>
                </a:lnTo>
                <a:cubicBezTo>
                  <a:pt x="465074" y="25400"/>
                  <a:pt x="25400" y="465074"/>
                  <a:pt x="25400" y="1007491"/>
                </a:cubicBezTo>
                <a:close/>
              </a:path>
            </a:pathLst>
          </a:custGeom>
          <a:solidFill>
            <a:srgbClr val="304771"/>
          </a:solidFill>
          <a:ln w="9525" cap="flat" cmpd="sng">
            <a:solidFill>
              <a:srgbClr val="A612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0" name="Google Shape;350;p54"/>
          <p:cNvSpPr/>
          <p:nvPr/>
        </p:nvSpPr>
        <p:spPr>
          <a:xfrm>
            <a:off x="8736476" y="4501826"/>
            <a:ext cx="814885" cy="814885"/>
          </a:xfrm>
          <a:custGeom>
            <a:avLst/>
            <a:gdLst/>
            <a:ahLst/>
            <a:cxnLst/>
            <a:rect l="l" t="t" r="r" b="b"/>
            <a:pathLst>
              <a:path w="1426464" h="1426464" extrusionOk="0">
                <a:moveTo>
                  <a:pt x="0" y="713232"/>
                </a:moveTo>
                <a:cubicBezTo>
                  <a:pt x="0" y="319278"/>
                  <a:pt x="319278" y="0"/>
                  <a:pt x="713232" y="0"/>
                </a:cubicBezTo>
                <a:cubicBezTo>
                  <a:pt x="1107186" y="0"/>
                  <a:pt x="1426464" y="319278"/>
                  <a:pt x="1426464" y="713232"/>
                </a:cubicBezTo>
                <a:cubicBezTo>
                  <a:pt x="1426464" y="1107186"/>
                  <a:pt x="1107186" y="1426464"/>
                  <a:pt x="713232" y="1426464"/>
                </a:cubicBezTo>
                <a:cubicBezTo>
                  <a:pt x="319278" y="1426464"/>
                  <a:pt x="0" y="1107059"/>
                  <a:pt x="0" y="713232"/>
                </a:cubicBezTo>
                <a:close/>
              </a:path>
            </a:pathLst>
          </a:custGeom>
          <a:solidFill>
            <a:srgbClr val="3047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1" name="Google Shape;351;p54"/>
          <p:cNvSpPr/>
          <p:nvPr/>
        </p:nvSpPr>
        <p:spPr>
          <a:xfrm>
            <a:off x="12011801" y="4333763"/>
            <a:ext cx="1151064" cy="1151064"/>
          </a:xfrm>
          <a:custGeom>
            <a:avLst/>
            <a:gdLst/>
            <a:ahLst/>
            <a:cxnLst/>
            <a:rect l="l" t="t" r="r" b="b"/>
            <a:pathLst>
              <a:path w="2014982" h="2014982" extrusionOk="0">
                <a:moveTo>
                  <a:pt x="0" y="1007491"/>
                </a:moveTo>
                <a:cubicBezTo>
                  <a:pt x="0" y="451104"/>
                  <a:pt x="451104" y="0"/>
                  <a:pt x="1007491" y="0"/>
                </a:cubicBezTo>
                <a:lnTo>
                  <a:pt x="1007491" y="12700"/>
                </a:lnTo>
                <a:lnTo>
                  <a:pt x="1007491" y="0"/>
                </a:lnTo>
                <a:cubicBezTo>
                  <a:pt x="1563878" y="0"/>
                  <a:pt x="2014982" y="451104"/>
                  <a:pt x="2014982" y="1007491"/>
                </a:cubicBezTo>
                <a:lnTo>
                  <a:pt x="2002282" y="1007491"/>
                </a:lnTo>
                <a:lnTo>
                  <a:pt x="2014982" y="1007491"/>
                </a:lnTo>
                <a:cubicBezTo>
                  <a:pt x="2014982" y="1563878"/>
                  <a:pt x="1563878" y="2014982"/>
                  <a:pt x="1007491" y="2014982"/>
                </a:cubicBezTo>
                <a:lnTo>
                  <a:pt x="1007491" y="2002282"/>
                </a:lnTo>
                <a:lnTo>
                  <a:pt x="1007491" y="2014982"/>
                </a:lnTo>
                <a:cubicBezTo>
                  <a:pt x="451104" y="2014982"/>
                  <a:pt x="0" y="1563878"/>
                  <a:pt x="0" y="1007491"/>
                </a:cubicBezTo>
                <a:lnTo>
                  <a:pt x="12700" y="1007491"/>
                </a:lnTo>
                <a:lnTo>
                  <a:pt x="25400" y="1007491"/>
                </a:lnTo>
                <a:lnTo>
                  <a:pt x="12700" y="1007491"/>
                </a:lnTo>
                <a:lnTo>
                  <a:pt x="0" y="1007491"/>
                </a:lnTo>
                <a:moveTo>
                  <a:pt x="25400" y="1007491"/>
                </a:moveTo>
                <a:cubicBezTo>
                  <a:pt x="25400" y="1014476"/>
                  <a:pt x="19685" y="1020191"/>
                  <a:pt x="12700" y="1020191"/>
                </a:cubicBezTo>
                <a:cubicBezTo>
                  <a:pt x="5715" y="1020191"/>
                  <a:pt x="0" y="1014476"/>
                  <a:pt x="0" y="1007491"/>
                </a:cubicBezTo>
                <a:cubicBezTo>
                  <a:pt x="0" y="1000506"/>
                  <a:pt x="5715" y="994791"/>
                  <a:pt x="12700" y="994791"/>
                </a:cubicBezTo>
                <a:cubicBezTo>
                  <a:pt x="19685" y="994791"/>
                  <a:pt x="25400" y="1000506"/>
                  <a:pt x="25400" y="1007491"/>
                </a:cubicBezTo>
                <a:cubicBezTo>
                  <a:pt x="25400" y="1549908"/>
                  <a:pt x="465074" y="1989582"/>
                  <a:pt x="1007491" y="1989582"/>
                </a:cubicBezTo>
                <a:cubicBezTo>
                  <a:pt x="1549908" y="1989582"/>
                  <a:pt x="1989582" y="1549908"/>
                  <a:pt x="1989582" y="1007491"/>
                </a:cubicBezTo>
                <a:cubicBezTo>
                  <a:pt x="1989582" y="465074"/>
                  <a:pt x="1549908" y="25400"/>
                  <a:pt x="1007491" y="25400"/>
                </a:cubicBezTo>
                <a:lnTo>
                  <a:pt x="1007491" y="12700"/>
                </a:lnTo>
                <a:lnTo>
                  <a:pt x="1007491" y="25400"/>
                </a:lnTo>
                <a:cubicBezTo>
                  <a:pt x="465074" y="25400"/>
                  <a:pt x="25400" y="465074"/>
                  <a:pt x="25400" y="1007491"/>
                </a:cubicBezTo>
                <a:close/>
              </a:path>
            </a:pathLst>
          </a:custGeom>
          <a:solidFill>
            <a:srgbClr val="304771"/>
          </a:solidFill>
          <a:ln w="9525" cap="flat" cmpd="sng">
            <a:solidFill>
              <a:srgbClr val="A6121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52" name="Google Shape;352;p54"/>
          <p:cNvSpPr/>
          <p:nvPr/>
        </p:nvSpPr>
        <p:spPr>
          <a:xfrm>
            <a:off x="12179821" y="4501833"/>
            <a:ext cx="814871" cy="814871"/>
          </a:xfrm>
          <a:custGeom>
            <a:avLst/>
            <a:gdLst/>
            <a:ahLst/>
            <a:cxnLst/>
            <a:rect l="l" t="t" r="r" b="b"/>
            <a:pathLst>
              <a:path w="1426464" h="1426464" extrusionOk="0">
                <a:moveTo>
                  <a:pt x="0" y="713232"/>
                </a:moveTo>
                <a:cubicBezTo>
                  <a:pt x="0" y="319278"/>
                  <a:pt x="319278" y="0"/>
                  <a:pt x="713232" y="0"/>
                </a:cubicBezTo>
                <a:cubicBezTo>
                  <a:pt x="1107186" y="0"/>
                  <a:pt x="1426464" y="319278"/>
                  <a:pt x="1426464" y="713232"/>
                </a:cubicBezTo>
                <a:cubicBezTo>
                  <a:pt x="1426464" y="1107186"/>
                  <a:pt x="1107186" y="1426464"/>
                  <a:pt x="713232" y="1426464"/>
                </a:cubicBezTo>
                <a:cubicBezTo>
                  <a:pt x="319278" y="1426464"/>
                  <a:pt x="0" y="1107059"/>
                  <a:pt x="0" y="713232"/>
                </a:cubicBezTo>
                <a:close/>
              </a:path>
            </a:pathLst>
          </a:custGeom>
          <a:solidFill>
            <a:srgbClr val="30477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353" name="Google Shape;353;p54"/>
          <p:cNvCxnSpPr/>
          <p:nvPr/>
        </p:nvCxnSpPr>
        <p:spPr>
          <a:xfrm rot="-10766763" flipH="1">
            <a:off x="2802904" y="4917135"/>
            <a:ext cx="2321993" cy="22450"/>
          </a:xfrm>
          <a:prstGeom prst="straightConnector1">
            <a:avLst/>
          </a:prstGeom>
          <a:noFill/>
          <a:ln w="9525" cap="rnd" cmpd="sng">
            <a:solidFill>
              <a:srgbClr val="A61212"/>
            </a:solidFill>
            <a:prstDash val="solid"/>
            <a:round/>
            <a:headEnd type="none" w="sm" len="sm"/>
            <a:tailEnd type="none" w="sm" len="sm"/>
          </a:ln>
        </p:spPr>
      </p:cxnSp>
      <p:cxnSp>
        <p:nvCxnSpPr>
          <p:cNvPr id="354" name="Google Shape;354;p54"/>
          <p:cNvCxnSpPr/>
          <p:nvPr/>
        </p:nvCxnSpPr>
        <p:spPr>
          <a:xfrm rot="-10766763" flipH="1">
            <a:off x="6276472" y="4891451"/>
            <a:ext cx="2291713" cy="34867"/>
          </a:xfrm>
          <a:prstGeom prst="straightConnector1">
            <a:avLst/>
          </a:prstGeom>
          <a:noFill/>
          <a:ln w="9525" cap="rnd" cmpd="sng">
            <a:solidFill>
              <a:srgbClr val="A61212"/>
            </a:solidFill>
            <a:prstDash val="solid"/>
            <a:round/>
            <a:headEnd type="none" w="sm" len="sm"/>
            <a:tailEnd type="none" w="sm" len="sm"/>
          </a:ln>
        </p:spPr>
      </p:cxnSp>
      <p:cxnSp>
        <p:nvCxnSpPr>
          <p:cNvPr id="355" name="Google Shape;355;p54"/>
          <p:cNvCxnSpPr/>
          <p:nvPr/>
        </p:nvCxnSpPr>
        <p:spPr>
          <a:xfrm rot="-10766763" flipH="1">
            <a:off x="9719415" y="4885003"/>
            <a:ext cx="2292196" cy="18780"/>
          </a:xfrm>
          <a:prstGeom prst="straightConnector1">
            <a:avLst/>
          </a:prstGeom>
          <a:noFill/>
          <a:ln w="9525" cap="rnd" cmpd="sng">
            <a:solidFill>
              <a:srgbClr val="A61212"/>
            </a:solidFill>
            <a:prstDash val="solid"/>
            <a:round/>
            <a:headEnd type="none" w="sm" len="sm"/>
            <a:tailEnd type="none" w="sm" len="sm"/>
          </a:ln>
        </p:spPr>
      </p:cxnSp>
      <p:cxnSp>
        <p:nvCxnSpPr>
          <p:cNvPr id="356" name="Google Shape;356;p54"/>
          <p:cNvCxnSpPr/>
          <p:nvPr/>
        </p:nvCxnSpPr>
        <p:spPr>
          <a:xfrm rot="-10766763" flipH="1">
            <a:off x="13162763" y="4903782"/>
            <a:ext cx="2292180" cy="22161"/>
          </a:xfrm>
          <a:prstGeom prst="straightConnector1">
            <a:avLst/>
          </a:prstGeom>
          <a:noFill/>
          <a:ln w="9525" cap="rnd" cmpd="sng">
            <a:solidFill>
              <a:srgbClr val="A61212"/>
            </a:solidFill>
            <a:prstDash val="solid"/>
            <a:round/>
            <a:headEnd type="none" w="sm" len="sm"/>
            <a:tailEnd type="none" w="sm" len="sm"/>
          </a:ln>
        </p:spPr>
      </p:cxnSp>
      <p:sp>
        <p:nvSpPr>
          <p:cNvPr id="357" name="Google Shape;357;p54"/>
          <p:cNvSpPr txBox="1">
            <a:spLocks noGrp="1"/>
          </p:cNvSpPr>
          <p:nvPr>
            <p:ph type="title"/>
          </p:nvPr>
        </p:nvSpPr>
        <p:spPr>
          <a:xfrm>
            <a:off x="1287194" y="2801800"/>
            <a:ext cx="5342206" cy="947145"/>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400"/>
              <a:buFont typeface="Ubuntu"/>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8" name="Google Shape;358;p54"/>
          <p:cNvSpPr txBox="1">
            <a:spLocks noGrp="1"/>
          </p:cNvSpPr>
          <p:nvPr>
            <p:ph type="body" idx="2"/>
          </p:nvPr>
        </p:nvSpPr>
        <p:spPr>
          <a:xfrm>
            <a:off x="4103822" y="5798031"/>
            <a:ext cx="3193516" cy="29633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b="1"/>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59" name="Google Shape;359;p54"/>
          <p:cNvSpPr txBox="1">
            <a:spLocks noGrp="1"/>
          </p:cNvSpPr>
          <p:nvPr>
            <p:ph type="body" idx="3"/>
          </p:nvPr>
        </p:nvSpPr>
        <p:spPr>
          <a:xfrm>
            <a:off x="4103822" y="6207003"/>
            <a:ext cx="3198922" cy="127059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0" name="Google Shape;360;p54"/>
          <p:cNvSpPr txBox="1">
            <a:spLocks noGrp="1"/>
          </p:cNvSpPr>
          <p:nvPr>
            <p:ph type="body" idx="4"/>
          </p:nvPr>
        </p:nvSpPr>
        <p:spPr>
          <a:xfrm>
            <a:off x="685800" y="5798031"/>
            <a:ext cx="3193516" cy="29633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b="1"/>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1" name="Google Shape;361;p54"/>
          <p:cNvSpPr txBox="1">
            <a:spLocks noGrp="1"/>
          </p:cNvSpPr>
          <p:nvPr>
            <p:ph type="body" idx="5"/>
          </p:nvPr>
        </p:nvSpPr>
        <p:spPr>
          <a:xfrm>
            <a:off x="685800" y="6207003"/>
            <a:ext cx="3198922" cy="127059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2" name="Google Shape;362;p54"/>
          <p:cNvSpPr txBox="1">
            <a:spLocks noGrp="1"/>
          </p:cNvSpPr>
          <p:nvPr>
            <p:ph type="body" idx="6"/>
          </p:nvPr>
        </p:nvSpPr>
        <p:spPr>
          <a:xfrm>
            <a:off x="7547242" y="5798031"/>
            <a:ext cx="3193516" cy="29633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b="1"/>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3" name="Google Shape;363;p54"/>
          <p:cNvSpPr txBox="1">
            <a:spLocks noGrp="1"/>
          </p:cNvSpPr>
          <p:nvPr>
            <p:ph type="body" idx="7"/>
          </p:nvPr>
        </p:nvSpPr>
        <p:spPr>
          <a:xfrm>
            <a:off x="7547242" y="6207003"/>
            <a:ext cx="3198922" cy="127059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4" name="Google Shape;364;p54"/>
          <p:cNvSpPr txBox="1">
            <a:spLocks noGrp="1"/>
          </p:cNvSpPr>
          <p:nvPr>
            <p:ph type="body" idx="8"/>
          </p:nvPr>
        </p:nvSpPr>
        <p:spPr>
          <a:xfrm>
            <a:off x="10990662" y="5798031"/>
            <a:ext cx="3193516" cy="29633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b="1"/>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5" name="Google Shape;365;p54"/>
          <p:cNvSpPr txBox="1">
            <a:spLocks noGrp="1"/>
          </p:cNvSpPr>
          <p:nvPr>
            <p:ph type="body" idx="9"/>
          </p:nvPr>
        </p:nvSpPr>
        <p:spPr>
          <a:xfrm>
            <a:off x="10990662" y="6207003"/>
            <a:ext cx="3198922" cy="127059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6" name="Google Shape;366;p54"/>
          <p:cNvSpPr txBox="1">
            <a:spLocks noGrp="1"/>
          </p:cNvSpPr>
          <p:nvPr>
            <p:ph type="body" idx="13"/>
          </p:nvPr>
        </p:nvSpPr>
        <p:spPr>
          <a:xfrm>
            <a:off x="14428676" y="5798031"/>
            <a:ext cx="3193516" cy="29633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b="1"/>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367" name="Google Shape;367;p54"/>
          <p:cNvSpPr txBox="1">
            <a:spLocks noGrp="1"/>
          </p:cNvSpPr>
          <p:nvPr>
            <p:ph type="body" idx="14"/>
          </p:nvPr>
        </p:nvSpPr>
        <p:spPr>
          <a:xfrm>
            <a:off x="14428676" y="6207003"/>
            <a:ext cx="3198922" cy="1270590"/>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68" name="Google Shape;368;p54"/>
          <p:cNvPicPr preferRelativeResize="0"/>
          <p:nvPr/>
        </p:nvPicPr>
        <p:blipFill rotWithShape="1">
          <a:blip r:embed="rId2">
            <a:alphaModFix/>
          </a:blip>
          <a:srcRect l="51719" r="-1" b="84037"/>
          <a:stretch/>
        </p:blipFill>
        <p:spPr>
          <a:xfrm>
            <a:off x="6629400" y="2784482"/>
            <a:ext cx="10352314" cy="1048537"/>
          </a:xfrm>
          <a:prstGeom prst="rect">
            <a:avLst/>
          </a:prstGeom>
          <a:noFill/>
          <a:ln>
            <a:noFill/>
          </a:ln>
        </p:spPr>
      </p:pic>
      <p:pic>
        <p:nvPicPr>
          <p:cNvPr id="369" name="Google Shape;369;p54"/>
          <p:cNvPicPr preferRelativeResize="0"/>
          <p:nvPr/>
        </p:nvPicPr>
        <p:blipFill rotWithShape="1">
          <a:blip r:embed="rId3">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20_Custom Layout">
  <p:cSld name="20_Custom Layout">
    <p:bg>
      <p:bgPr>
        <a:solidFill>
          <a:srgbClr val="D8D8D8"/>
        </a:solidFill>
        <a:effectLst/>
      </p:bgPr>
    </p:bg>
    <p:spTree>
      <p:nvGrpSpPr>
        <p:cNvPr id="1" name="Shape 370"/>
        <p:cNvGrpSpPr/>
        <p:nvPr/>
      </p:nvGrpSpPr>
      <p:grpSpPr>
        <a:xfrm>
          <a:off x="0" y="0"/>
          <a:ext cx="0" cy="0"/>
          <a:chOff x="0" y="0"/>
          <a:chExt cx="0" cy="0"/>
        </a:xfrm>
      </p:grpSpPr>
      <p:cxnSp>
        <p:nvCxnSpPr>
          <p:cNvPr id="371" name="Google Shape;371;p56"/>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372" name="Google Shape;372;p56"/>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73" name="Google Shape;373;p56"/>
          <p:cNvPicPr preferRelativeResize="0"/>
          <p:nvPr/>
        </p:nvPicPr>
        <p:blipFill rotWithShape="1">
          <a:blip r:embed="rId2">
            <a:alphaModFix/>
          </a:blip>
          <a:srcRect/>
          <a:stretch/>
        </p:blipFill>
        <p:spPr>
          <a:xfrm>
            <a:off x="11035257" y="6794370"/>
            <a:ext cx="4116172" cy="1172327"/>
          </a:xfrm>
          <a:prstGeom prst="rect">
            <a:avLst/>
          </a:prstGeom>
          <a:noFill/>
          <a:ln>
            <a:noFill/>
          </a:ln>
        </p:spPr>
      </p:pic>
      <p:pic>
        <p:nvPicPr>
          <p:cNvPr id="374" name="Google Shape;374;p56"/>
          <p:cNvPicPr preferRelativeResize="0"/>
          <p:nvPr/>
        </p:nvPicPr>
        <p:blipFill rotWithShape="1">
          <a:blip r:embed="rId3">
            <a:alphaModFix/>
          </a:blip>
          <a:srcRect/>
          <a:stretch/>
        </p:blipFill>
        <p:spPr>
          <a:xfrm>
            <a:off x="3961028" y="5005968"/>
            <a:ext cx="4111830" cy="1124566"/>
          </a:xfrm>
          <a:prstGeom prst="rect">
            <a:avLst/>
          </a:prstGeom>
          <a:noFill/>
          <a:ln>
            <a:noFill/>
          </a:ln>
        </p:spPr>
      </p:pic>
      <p:pic>
        <p:nvPicPr>
          <p:cNvPr id="375" name="Google Shape;375;p56"/>
          <p:cNvPicPr preferRelativeResize="0"/>
          <p:nvPr/>
        </p:nvPicPr>
        <p:blipFill rotWithShape="1">
          <a:blip r:embed="rId4">
            <a:alphaModFix/>
          </a:blip>
          <a:srcRect/>
          <a:stretch/>
        </p:blipFill>
        <p:spPr>
          <a:xfrm>
            <a:off x="11039599" y="5005968"/>
            <a:ext cx="4111830" cy="1120224"/>
          </a:xfrm>
          <a:prstGeom prst="rect">
            <a:avLst/>
          </a:prstGeom>
          <a:noFill/>
          <a:ln>
            <a:noFill/>
          </a:ln>
        </p:spPr>
      </p:pic>
      <p:pic>
        <p:nvPicPr>
          <p:cNvPr id="376" name="Google Shape;376;p56"/>
          <p:cNvPicPr preferRelativeResize="0"/>
          <p:nvPr/>
        </p:nvPicPr>
        <p:blipFill rotWithShape="1">
          <a:blip r:embed="rId5">
            <a:alphaModFix/>
          </a:blip>
          <a:srcRect/>
          <a:stretch/>
        </p:blipFill>
        <p:spPr>
          <a:xfrm>
            <a:off x="8534400" y="2781300"/>
            <a:ext cx="1982572" cy="1982572"/>
          </a:xfrm>
          <a:prstGeom prst="rect">
            <a:avLst/>
          </a:prstGeom>
          <a:noFill/>
          <a:ln>
            <a:noFill/>
          </a:ln>
        </p:spPr>
      </p:pic>
      <p:pic>
        <p:nvPicPr>
          <p:cNvPr id="377" name="Google Shape;377;p56"/>
          <p:cNvPicPr preferRelativeResize="0"/>
          <p:nvPr/>
        </p:nvPicPr>
        <p:blipFill rotWithShape="1">
          <a:blip r:embed="rId6">
            <a:alphaModFix/>
          </a:blip>
          <a:srcRect/>
          <a:stretch/>
        </p:blipFill>
        <p:spPr>
          <a:xfrm>
            <a:off x="3961028" y="6798712"/>
            <a:ext cx="4116172" cy="1167985"/>
          </a:xfrm>
          <a:prstGeom prst="rect">
            <a:avLst/>
          </a:prstGeom>
          <a:noFill/>
          <a:ln>
            <a:noFill/>
          </a:ln>
        </p:spPr>
      </p:pic>
      <p:sp>
        <p:nvSpPr>
          <p:cNvPr id="378" name="Google Shape;378;p56"/>
          <p:cNvSpPr txBox="1">
            <a:spLocks noGrp="1"/>
          </p:cNvSpPr>
          <p:nvPr>
            <p:ph type="title"/>
          </p:nvPr>
        </p:nvSpPr>
        <p:spPr>
          <a:xfrm>
            <a:off x="5029200" y="1554956"/>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04771"/>
              </a:buClr>
              <a:buSzPts val="4400"/>
              <a:buFont typeface="Ubuntu"/>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21_Custom Layout">
  <p:cSld name="21_Custom Layout">
    <p:bg>
      <p:bgPr>
        <a:solidFill>
          <a:srgbClr val="D8D8D8"/>
        </a:solidFill>
        <a:effectLst/>
      </p:bgPr>
    </p:bg>
    <p:spTree>
      <p:nvGrpSpPr>
        <p:cNvPr id="1" name="Shape 379"/>
        <p:cNvGrpSpPr/>
        <p:nvPr/>
      </p:nvGrpSpPr>
      <p:grpSpPr>
        <a:xfrm>
          <a:off x="0" y="0"/>
          <a:ext cx="0" cy="0"/>
          <a:chOff x="0" y="0"/>
          <a:chExt cx="0" cy="0"/>
        </a:xfrm>
      </p:grpSpPr>
      <p:cxnSp>
        <p:nvCxnSpPr>
          <p:cNvPr id="380" name="Google Shape;380;p57"/>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381" name="Google Shape;381;p57"/>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382" name="Google Shape;382;p57"/>
          <p:cNvPicPr preferRelativeResize="0"/>
          <p:nvPr/>
        </p:nvPicPr>
        <p:blipFill rotWithShape="1">
          <a:blip r:embed="rId2">
            <a:alphaModFix/>
          </a:blip>
          <a:srcRect l="44422" b="84037"/>
          <a:stretch/>
        </p:blipFill>
        <p:spPr>
          <a:xfrm>
            <a:off x="3185575" y="2909038"/>
            <a:ext cx="11916850" cy="1048537"/>
          </a:xfrm>
          <a:prstGeom prst="rect">
            <a:avLst/>
          </a:prstGeom>
          <a:noFill/>
          <a:ln>
            <a:noFill/>
          </a:ln>
        </p:spPr>
      </p:pic>
      <p:pic>
        <p:nvPicPr>
          <p:cNvPr id="383" name="Google Shape;383;p57"/>
          <p:cNvPicPr preferRelativeResize="0"/>
          <p:nvPr/>
        </p:nvPicPr>
        <p:blipFill rotWithShape="1">
          <a:blip r:embed="rId3">
            <a:alphaModFix/>
          </a:blip>
          <a:srcRect l="44422" b="85491"/>
          <a:stretch/>
        </p:blipFill>
        <p:spPr>
          <a:xfrm>
            <a:off x="3185575" y="6307127"/>
            <a:ext cx="11916850" cy="953040"/>
          </a:xfrm>
          <a:prstGeom prst="rect">
            <a:avLst/>
          </a:prstGeom>
          <a:noFill/>
          <a:ln>
            <a:noFill/>
          </a:ln>
        </p:spPr>
      </p:pic>
      <p:pic>
        <p:nvPicPr>
          <p:cNvPr id="384" name="Google Shape;384;p57"/>
          <p:cNvPicPr preferRelativeResize="0"/>
          <p:nvPr/>
        </p:nvPicPr>
        <p:blipFill rotWithShape="1">
          <a:blip r:embed="rId4">
            <a:alphaModFix/>
          </a:blip>
          <a:srcRect l="44422" b="85205"/>
          <a:stretch/>
        </p:blipFill>
        <p:spPr>
          <a:xfrm>
            <a:off x="3185575" y="4646441"/>
            <a:ext cx="11916850" cy="971820"/>
          </a:xfrm>
          <a:prstGeom prst="rect">
            <a:avLst/>
          </a:prstGeom>
          <a:noFill/>
          <a:ln>
            <a:noFill/>
          </a:ln>
        </p:spPr>
      </p:pic>
      <p:sp>
        <p:nvSpPr>
          <p:cNvPr id="385" name="Google Shape;385;p57"/>
          <p:cNvSpPr txBox="1">
            <a:spLocks noGrp="1"/>
          </p:cNvSpPr>
          <p:nvPr>
            <p:ph type="title"/>
          </p:nvPr>
        </p:nvSpPr>
        <p:spPr>
          <a:xfrm>
            <a:off x="5029200" y="1554956"/>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rgbClr val="304771"/>
              </a:buClr>
              <a:buSzPts val="4400"/>
              <a:buFont typeface="Ubuntu"/>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58"/>
          <p:cNvSpPr txBox="1">
            <a:spLocks noGrp="1"/>
          </p:cNvSpPr>
          <p:nvPr>
            <p:ph type="dt" idx="10"/>
          </p:nvPr>
        </p:nvSpPr>
        <p:spPr>
          <a:xfrm>
            <a:off x="1524000" y="9563100"/>
            <a:ext cx="2133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30477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33" name="Google Shape;33;p58"/>
          <p:cNvSpPr txBox="1">
            <a:spLocks noGrp="1"/>
          </p:cNvSpPr>
          <p:nvPr>
            <p:ph type="ftr" idx="11"/>
          </p:nvPr>
        </p:nvSpPr>
        <p:spPr>
          <a:xfrm>
            <a:off x="7696200" y="9563100"/>
            <a:ext cx="2895600" cy="365125"/>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30477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Open Sans"/>
                <a:ea typeface="Open Sans"/>
                <a:cs typeface="Open Sans"/>
                <a:sym typeface="Open Sans"/>
              </a:defRPr>
            </a:lvl9pPr>
          </a:lstStyle>
          <a:p>
            <a:endParaRPr/>
          </a:p>
        </p:txBody>
      </p:sp>
      <p:sp>
        <p:nvSpPr>
          <p:cNvPr id="34" name="Google Shape;34;p58"/>
          <p:cNvSpPr txBox="1">
            <a:spLocks noGrp="1"/>
          </p:cNvSpPr>
          <p:nvPr>
            <p:ph type="sldNum" idx="12"/>
          </p:nvPr>
        </p:nvSpPr>
        <p:spPr>
          <a:xfrm>
            <a:off x="15392400" y="9563100"/>
            <a:ext cx="2133600" cy="365125"/>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1pPr>
            <a:lvl2pPr marL="0" marR="0" lvl="1"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2pPr>
            <a:lvl3pPr marL="0" marR="0" lvl="2"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3pPr>
            <a:lvl4pPr marL="0" marR="0" lvl="3"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4pPr>
            <a:lvl5pPr marL="0" marR="0" lvl="4"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5pPr>
            <a:lvl6pPr marL="0" marR="0" lvl="5"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6pPr>
            <a:lvl7pPr marL="0" marR="0" lvl="6"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7pPr>
            <a:lvl8pPr marL="0" marR="0" lvl="7"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8pPr>
            <a:lvl9pPr marL="0" marR="0" lvl="8" indent="0" algn="l" rtl="0">
              <a:lnSpc>
                <a:spcPct val="100000"/>
              </a:lnSpc>
              <a:spcBef>
                <a:spcPts val="0"/>
              </a:spcBef>
              <a:spcAft>
                <a:spcPts val="0"/>
              </a:spcAft>
              <a:buClr>
                <a:srgbClr val="000000"/>
              </a:buClr>
              <a:buSzPts val="1800"/>
              <a:buFont typeface="Arial"/>
              <a:buNone/>
              <a:defRPr sz="1800" b="0" i="0" u="none" strike="noStrike" cap="none">
                <a:solidFill>
                  <a:srgbClr val="304771"/>
                </a:solidFill>
                <a:latin typeface="Open Sans"/>
                <a:ea typeface="Open Sans"/>
                <a:cs typeface="Open Sans"/>
                <a:sym typeface="Open Sans"/>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92"/>
        <p:cNvGrpSpPr/>
        <p:nvPr/>
      </p:nvGrpSpPr>
      <p:grpSpPr>
        <a:xfrm>
          <a:off x="0" y="0"/>
          <a:ext cx="0" cy="0"/>
          <a:chOff x="0" y="0"/>
          <a:chExt cx="0" cy="0"/>
        </a:xfrm>
      </p:grpSpPr>
      <p:sp>
        <p:nvSpPr>
          <p:cNvPr id="393" name="Google Shape;393;p11"/>
          <p:cNvSpPr txBox="1">
            <a:spLocks noGrp="1"/>
          </p:cNvSpPr>
          <p:nvPr>
            <p:ph type="title"/>
          </p:nvPr>
        </p:nvSpPr>
        <p:spPr>
          <a:xfrm>
            <a:off x="1257300" y="547690"/>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4" name="Google Shape;394;p11"/>
          <p:cNvSpPr txBox="1">
            <a:spLocks noGrp="1"/>
          </p:cNvSpPr>
          <p:nvPr>
            <p:ph type="body" idx="1"/>
          </p:nvPr>
        </p:nvSpPr>
        <p:spPr>
          <a:xfrm>
            <a:off x="1257300" y="2738439"/>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395" name="Google Shape;395;p11"/>
          <p:cNvSpPr txBox="1">
            <a:spLocks noGrp="1"/>
          </p:cNvSpPr>
          <p:nvPr>
            <p:ph type="dt" idx="10"/>
          </p:nvPr>
        </p:nvSpPr>
        <p:spPr>
          <a:xfrm>
            <a:off x="1257300" y="9534527"/>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6" name="Google Shape;396;p11"/>
          <p:cNvSpPr txBox="1">
            <a:spLocks noGrp="1"/>
          </p:cNvSpPr>
          <p:nvPr>
            <p:ph type="ftr" idx="11"/>
          </p:nvPr>
        </p:nvSpPr>
        <p:spPr>
          <a:xfrm>
            <a:off x="6057900" y="9534527"/>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7" name="Google Shape;397;p11"/>
          <p:cNvSpPr txBox="1">
            <a:spLocks noGrp="1"/>
          </p:cNvSpPr>
          <p:nvPr>
            <p:ph type="sldNum" idx="12"/>
          </p:nvPr>
        </p:nvSpPr>
        <p:spPr>
          <a:xfrm>
            <a:off x="12915900" y="9534527"/>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398"/>
        <p:cNvGrpSpPr/>
        <p:nvPr/>
      </p:nvGrpSpPr>
      <p:grpSpPr>
        <a:xfrm>
          <a:off x="0" y="0"/>
          <a:ext cx="0" cy="0"/>
          <a:chOff x="0" y="0"/>
          <a:chExt cx="0" cy="0"/>
        </a:xfrm>
      </p:grpSpPr>
      <p:sp>
        <p:nvSpPr>
          <p:cNvPr id="399" name="Google Shape;399;p12"/>
          <p:cNvSpPr txBox="1">
            <a:spLocks noGrp="1"/>
          </p:cNvSpPr>
          <p:nvPr>
            <p:ph type="title"/>
          </p:nvPr>
        </p:nvSpPr>
        <p:spPr>
          <a:xfrm>
            <a:off x="1306288" y="1312691"/>
            <a:ext cx="1569866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304771"/>
              </a:buClr>
              <a:buSzPts val="3200"/>
              <a:buFont typeface="Ubuntu"/>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0" name="Google Shape;400;p12"/>
          <p:cNvSpPr txBox="1"/>
          <p:nvPr/>
        </p:nvSpPr>
        <p:spPr>
          <a:xfrm>
            <a:off x="15002807" y="696813"/>
            <a:ext cx="1978908"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400"/>
              <a:buFont typeface="Arial"/>
              <a:buNone/>
            </a:pPr>
            <a:r>
              <a:rPr lang="en-US" sz="1400" b="0" i="0" u="none" strike="noStrike" cap="none">
                <a:solidFill>
                  <a:srgbClr val="304771"/>
                </a:solidFill>
                <a:latin typeface="Calibri"/>
                <a:ea typeface="Calibri"/>
                <a:cs typeface="Calibri"/>
                <a:sym typeface="Calibri"/>
              </a:rPr>
              <a:t>evident.rc3id@unpad.co.id</a:t>
            </a:r>
            <a:endParaRPr sz="1400" b="0" i="0" u="none" strike="noStrike" cap="none">
              <a:solidFill>
                <a:srgbClr val="304771"/>
              </a:solidFill>
              <a:latin typeface="Calibri"/>
              <a:ea typeface="Calibri"/>
              <a:cs typeface="Calibri"/>
              <a:sym typeface="Calibri"/>
            </a:endParaRPr>
          </a:p>
        </p:txBody>
      </p:sp>
      <p:pic>
        <p:nvPicPr>
          <p:cNvPr id="401" name="Google Shape;401;p12"/>
          <p:cNvPicPr preferRelativeResize="0"/>
          <p:nvPr/>
        </p:nvPicPr>
        <p:blipFill rotWithShape="1">
          <a:blip r:embed="rId2">
            <a:alphaModFix/>
          </a:blip>
          <a:srcRect/>
          <a:stretch/>
        </p:blipFill>
        <p:spPr>
          <a:xfrm>
            <a:off x="1306288" y="504170"/>
            <a:ext cx="2196491" cy="600731"/>
          </a:xfrm>
          <a:prstGeom prst="rect">
            <a:avLst/>
          </a:prstGeom>
          <a:noFill/>
          <a:ln>
            <a:noFill/>
          </a:ln>
        </p:spPr>
      </p:pic>
      <p:sp>
        <p:nvSpPr>
          <p:cNvPr id="402" name="Google Shape;402;p12"/>
          <p:cNvSpPr txBox="1">
            <a:spLocks noGrp="1"/>
          </p:cNvSpPr>
          <p:nvPr>
            <p:ph type="body" idx="1"/>
          </p:nvPr>
        </p:nvSpPr>
        <p:spPr>
          <a:xfrm>
            <a:off x="1306288" y="2663480"/>
            <a:ext cx="15698660" cy="63108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800"/>
              <a:buNone/>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guide id="9" orient="horz" pos="5736">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04771"/>
        </a:solidFill>
        <a:effectLst/>
      </p:bgPr>
    </p:bg>
    <p:spTree>
      <p:nvGrpSpPr>
        <p:cNvPr id="1" name="Shape 403"/>
        <p:cNvGrpSpPr/>
        <p:nvPr/>
      </p:nvGrpSpPr>
      <p:grpSpPr>
        <a:xfrm>
          <a:off x="0" y="0"/>
          <a:ext cx="0" cy="0"/>
          <a:chOff x="0" y="0"/>
          <a:chExt cx="0" cy="0"/>
        </a:xfrm>
      </p:grpSpPr>
      <p:sp>
        <p:nvSpPr>
          <p:cNvPr id="404" name="Google Shape;404;p13"/>
          <p:cNvSpPr/>
          <p:nvPr/>
        </p:nvSpPr>
        <p:spPr>
          <a:xfrm>
            <a:off x="9707448" y="1"/>
            <a:ext cx="8580546" cy="10287005"/>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4"/>
            </a:stretch>
          </a:blipFill>
          <a:ln>
            <a:noFill/>
          </a:ln>
        </p:spPr>
      </p:sp>
      <p:sp>
        <p:nvSpPr>
          <p:cNvPr id="405" name="Google Shape;405;p13"/>
          <p:cNvSpPr txBox="1"/>
          <p:nvPr/>
        </p:nvSpPr>
        <p:spPr>
          <a:xfrm>
            <a:off x="14888075" y="9283926"/>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evident.rc3id@unpad.co.id</a:t>
            </a:r>
            <a:endParaRPr sz="1200" b="0" i="0" u="none" strike="noStrike" cap="none">
              <a:solidFill>
                <a:srgbClr val="FFFFFF"/>
              </a:solidFill>
              <a:latin typeface="Calibri"/>
              <a:ea typeface="Calibri"/>
              <a:cs typeface="Calibri"/>
              <a:sym typeface="Calibri"/>
            </a:endParaRPr>
          </a:p>
        </p:txBody>
      </p:sp>
      <p:grpSp>
        <p:nvGrpSpPr>
          <p:cNvPr id="406" name="Google Shape;406;p13"/>
          <p:cNvGrpSpPr/>
          <p:nvPr/>
        </p:nvGrpSpPr>
        <p:grpSpPr>
          <a:xfrm>
            <a:off x="4457376" y="6867873"/>
            <a:ext cx="9373248" cy="594450"/>
            <a:chOff x="4444150" y="6412210"/>
            <a:chExt cx="9373248" cy="594450"/>
          </a:xfrm>
        </p:grpSpPr>
        <p:pic>
          <p:nvPicPr>
            <p:cNvPr id="407" name="Google Shape;407;p13"/>
            <p:cNvPicPr preferRelativeResize="0"/>
            <p:nvPr/>
          </p:nvPicPr>
          <p:blipFill rotWithShape="1">
            <a:blip r:embed="rId3">
              <a:alphaModFix/>
            </a:blip>
            <a:srcRect/>
            <a:stretch/>
          </p:blipFill>
          <p:spPr>
            <a:xfrm>
              <a:off x="4444150" y="6466792"/>
              <a:ext cx="2448036" cy="485286"/>
            </a:xfrm>
            <a:prstGeom prst="rect">
              <a:avLst/>
            </a:prstGeom>
            <a:noFill/>
            <a:ln>
              <a:noFill/>
            </a:ln>
          </p:spPr>
        </p:pic>
        <p:pic>
          <p:nvPicPr>
            <p:cNvPr id="408" name="Google Shape;408;p13"/>
            <p:cNvPicPr preferRelativeResize="0"/>
            <p:nvPr/>
          </p:nvPicPr>
          <p:blipFill rotWithShape="1">
            <a:blip r:embed="rId4">
              <a:alphaModFix/>
            </a:blip>
            <a:srcRect/>
            <a:stretch/>
          </p:blipFill>
          <p:spPr>
            <a:xfrm>
              <a:off x="7480245" y="6412210"/>
              <a:ext cx="1266908" cy="594450"/>
            </a:xfrm>
            <a:prstGeom prst="rect">
              <a:avLst/>
            </a:prstGeom>
            <a:noFill/>
            <a:ln>
              <a:noFill/>
            </a:ln>
          </p:spPr>
        </p:pic>
        <p:pic>
          <p:nvPicPr>
            <p:cNvPr id="409" name="Google Shape;409;p13"/>
            <p:cNvPicPr preferRelativeResize="0"/>
            <p:nvPr/>
          </p:nvPicPr>
          <p:blipFill rotWithShape="1">
            <a:blip r:embed="rId5">
              <a:alphaModFix/>
            </a:blip>
            <a:srcRect/>
            <a:stretch/>
          </p:blipFill>
          <p:spPr>
            <a:xfrm>
              <a:off x="9335212" y="6486787"/>
              <a:ext cx="2192530" cy="445296"/>
            </a:xfrm>
            <a:prstGeom prst="rect">
              <a:avLst/>
            </a:prstGeom>
            <a:noFill/>
            <a:ln>
              <a:noFill/>
            </a:ln>
          </p:spPr>
        </p:pic>
        <p:pic>
          <p:nvPicPr>
            <p:cNvPr id="410" name="Google Shape;410;p13"/>
            <p:cNvPicPr preferRelativeResize="0"/>
            <p:nvPr/>
          </p:nvPicPr>
          <p:blipFill rotWithShape="1">
            <a:blip r:embed="rId6">
              <a:alphaModFix/>
            </a:blip>
            <a:srcRect/>
            <a:stretch/>
          </p:blipFill>
          <p:spPr>
            <a:xfrm>
              <a:off x="12115800" y="6467119"/>
              <a:ext cx="1701598" cy="484632"/>
            </a:xfrm>
            <a:prstGeom prst="rect">
              <a:avLst/>
            </a:prstGeom>
            <a:noFill/>
            <a:ln>
              <a:noFill/>
            </a:ln>
          </p:spPr>
        </p:pic>
      </p:grpSp>
      <p:sp>
        <p:nvSpPr>
          <p:cNvPr id="411" name="Google Shape;411;p13"/>
          <p:cNvSpPr txBox="1">
            <a:spLocks noGrp="1"/>
          </p:cNvSpPr>
          <p:nvPr>
            <p:ph type="body" idx="1"/>
          </p:nvPr>
        </p:nvSpPr>
        <p:spPr>
          <a:xfrm>
            <a:off x="2209800" y="2627363"/>
            <a:ext cx="13868400" cy="2744591"/>
          </a:xfrm>
          <a:prstGeom prst="rect">
            <a:avLst/>
          </a:prstGeom>
          <a:noFill/>
          <a:ln>
            <a:noFill/>
          </a:ln>
        </p:spPr>
        <p:txBody>
          <a:bodyPr spcFirstLastPara="1" wrap="square" lIns="91425" tIns="45700" rIns="91425" bIns="45700" anchor="ctr" anchorCtr="0">
            <a:noAutofit/>
          </a:bodyPr>
          <a:lstStyle>
            <a:lvl1pPr marL="457200" lvl="0" indent="-228600" algn="ctr">
              <a:lnSpc>
                <a:spcPct val="90000"/>
              </a:lnSpc>
              <a:spcBef>
                <a:spcPts val="1500"/>
              </a:spcBef>
              <a:spcAft>
                <a:spcPts val="0"/>
              </a:spcAft>
              <a:buClr>
                <a:srgbClr val="FFFFFF"/>
              </a:buClr>
              <a:buSzPts val="6400"/>
              <a:buNone/>
              <a:defRPr sz="9600">
                <a:solidFill>
                  <a:srgbClr val="FFFFFF"/>
                </a:solidFill>
                <a:latin typeface="Calibri"/>
                <a:ea typeface="Calibri"/>
                <a:cs typeface="Calibri"/>
                <a:sym typeface="Calibri"/>
              </a:defRPr>
            </a:lvl1pPr>
            <a:lvl2pPr marL="914400" lvl="1" indent="-635000" algn="l">
              <a:lnSpc>
                <a:spcPct val="90000"/>
              </a:lnSpc>
              <a:spcBef>
                <a:spcPts val="750"/>
              </a:spcBef>
              <a:spcAft>
                <a:spcPts val="0"/>
              </a:spcAft>
              <a:buClr>
                <a:srgbClr val="FFFFFF"/>
              </a:buClr>
              <a:buSzPts val="6400"/>
              <a:buChar char="•"/>
              <a:defRPr sz="9600">
                <a:solidFill>
                  <a:srgbClr val="FFFFFF"/>
                </a:solidFill>
                <a:latin typeface="Calibri"/>
                <a:ea typeface="Calibri"/>
                <a:cs typeface="Calibri"/>
                <a:sym typeface="Calibri"/>
              </a:defRPr>
            </a:lvl2pPr>
            <a:lvl3pPr marL="1371600" lvl="2" indent="-635000" algn="l">
              <a:lnSpc>
                <a:spcPct val="90000"/>
              </a:lnSpc>
              <a:spcBef>
                <a:spcPts val="750"/>
              </a:spcBef>
              <a:spcAft>
                <a:spcPts val="0"/>
              </a:spcAft>
              <a:buClr>
                <a:srgbClr val="FFFFFF"/>
              </a:buClr>
              <a:buSzPts val="6400"/>
              <a:buChar char="•"/>
              <a:defRPr sz="9600">
                <a:solidFill>
                  <a:srgbClr val="FFFFFF"/>
                </a:solidFill>
                <a:latin typeface="Calibri"/>
                <a:ea typeface="Calibri"/>
                <a:cs typeface="Calibri"/>
                <a:sym typeface="Calibri"/>
              </a:defRPr>
            </a:lvl3pPr>
            <a:lvl4pPr marL="1828800" lvl="3" indent="-635000" algn="l">
              <a:lnSpc>
                <a:spcPct val="90000"/>
              </a:lnSpc>
              <a:spcBef>
                <a:spcPts val="750"/>
              </a:spcBef>
              <a:spcAft>
                <a:spcPts val="0"/>
              </a:spcAft>
              <a:buClr>
                <a:srgbClr val="FFFFFF"/>
              </a:buClr>
              <a:buSzPts val="6400"/>
              <a:buChar char="•"/>
              <a:defRPr sz="9600">
                <a:solidFill>
                  <a:srgbClr val="FFFFFF"/>
                </a:solidFill>
                <a:latin typeface="Calibri"/>
                <a:ea typeface="Calibri"/>
                <a:cs typeface="Calibri"/>
                <a:sym typeface="Calibri"/>
              </a:defRPr>
            </a:lvl4pPr>
            <a:lvl5pPr marL="2286000" lvl="4" indent="-635000" algn="l">
              <a:lnSpc>
                <a:spcPct val="90000"/>
              </a:lnSpc>
              <a:spcBef>
                <a:spcPts val="750"/>
              </a:spcBef>
              <a:spcAft>
                <a:spcPts val="0"/>
              </a:spcAft>
              <a:buClr>
                <a:srgbClr val="FFFFFF"/>
              </a:buClr>
              <a:buSzPts val="6400"/>
              <a:buChar char="•"/>
              <a:defRPr sz="9600">
                <a:solidFill>
                  <a:srgbClr val="FFFFFF"/>
                </a:solidFill>
                <a:latin typeface="Calibri"/>
                <a:ea typeface="Calibri"/>
                <a:cs typeface="Calibri"/>
                <a:sym typeface="Calibri"/>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12" name="Google Shape;412;p13"/>
          <p:cNvSpPr txBox="1">
            <a:spLocks noGrp="1"/>
          </p:cNvSpPr>
          <p:nvPr>
            <p:ph type="body" idx="2"/>
          </p:nvPr>
        </p:nvSpPr>
        <p:spPr>
          <a:xfrm>
            <a:off x="2209800" y="5371954"/>
            <a:ext cx="13868400" cy="1098551"/>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500"/>
              </a:spcBef>
              <a:spcAft>
                <a:spcPts val="0"/>
              </a:spcAft>
              <a:buClr>
                <a:srgbClr val="FFFFFF"/>
              </a:buClr>
              <a:buSzPts val="1600"/>
              <a:buNone/>
              <a:defRPr sz="2400">
                <a:solidFill>
                  <a:srgbClr val="FFFFFF"/>
                </a:solidFill>
              </a:defRPr>
            </a:lvl1pPr>
            <a:lvl2pPr marL="914400" lvl="1" indent="-381000" algn="l">
              <a:lnSpc>
                <a:spcPct val="90000"/>
              </a:lnSpc>
              <a:spcBef>
                <a:spcPts val="750"/>
              </a:spcBef>
              <a:spcAft>
                <a:spcPts val="0"/>
              </a:spcAft>
              <a:buClr>
                <a:srgbClr val="FFFFFF"/>
              </a:buClr>
              <a:buSzPts val="2400"/>
              <a:buChar char="•"/>
              <a:defRPr>
                <a:solidFill>
                  <a:srgbClr val="FFFFFF"/>
                </a:solidFill>
              </a:defRPr>
            </a:lvl2pPr>
            <a:lvl3pPr marL="1371600" lvl="2" indent="-355600" algn="l">
              <a:lnSpc>
                <a:spcPct val="90000"/>
              </a:lnSpc>
              <a:spcBef>
                <a:spcPts val="750"/>
              </a:spcBef>
              <a:spcAft>
                <a:spcPts val="0"/>
              </a:spcAft>
              <a:buClr>
                <a:srgbClr val="FFFFFF"/>
              </a:buClr>
              <a:buSzPts val="2000"/>
              <a:buChar char="•"/>
              <a:defRPr>
                <a:solidFill>
                  <a:srgbClr val="FFFFFF"/>
                </a:solidFill>
              </a:defRPr>
            </a:lvl3pPr>
            <a:lvl4pPr marL="1828800" lvl="3" indent="-342900" algn="l">
              <a:lnSpc>
                <a:spcPct val="90000"/>
              </a:lnSpc>
              <a:spcBef>
                <a:spcPts val="750"/>
              </a:spcBef>
              <a:spcAft>
                <a:spcPts val="0"/>
              </a:spcAft>
              <a:buClr>
                <a:srgbClr val="FFFFFF"/>
              </a:buClr>
              <a:buSzPts val="1800"/>
              <a:buChar char="•"/>
              <a:defRPr>
                <a:solidFill>
                  <a:srgbClr val="FFFFFF"/>
                </a:solidFill>
              </a:defRPr>
            </a:lvl4pPr>
            <a:lvl5pPr marL="2286000" lvl="4" indent="-342900" algn="l">
              <a:lnSpc>
                <a:spcPct val="90000"/>
              </a:lnSpc>
              <a:spcBef>
                <a:spcPts val="750"/>
              </a:spcBef>
              <a:spcAft>
                <a:spcPts val="0"/>
              </a:spcAft>
              <a:buClr>
                <a:srgbClr val="FFFFFF"/>
              </a:buClr>
              <a:buSzPts val="1800"/>
              <a:buChar char="•"/>
              <a:defRPr>
                <a:solidFill>
                  <a:srgbClr val="FFFFFF"/>
                </a:solidFill>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1_Section Header">
  <p:cSld name="1_Section Header">
    <p:bg>
      <p:bgPr>
        <a:solidFill>
          <a:srgbClr val="304771"/>
        </a:solidFill>
        <a:effectLst/>
      </p:bgPr>
    </p:bg>
    <p:spTree>
      <p:nvGrpSpPr>
        <p:cNvPr id="1" name="Shape 413"/>
        <p:cNvGrpSpPr/>
        <p:nvPr/>
      </p:nvGrpSpPr>
      <p:grpSpPr>
        <a:xfrm>
          <a:off x="0" y="0"/>
          <a:ext cx="0" cy="0"/>
          <a:chOff x="0" y="0"/>
          <a:chExt cx="0" cy="0"/>
        </a:xfrm>
      </p:grpSpPr>
      <p:sp>
        <p:nvSpPr>
          <p:cNvPr id="414" name="Google Shape;414;p14"/>
          <p:cNvSpPr/>
          <p:nvPr/>
        </p:nvSpPr>
        <p:spPr>
          <a:xfrm>
            <a:off x="9707448" y="1"/>
            <a:ext cx="8580546" cy="10287005"/>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4"/>
            </a:stretch>
          </a:blipFill>
          <a:ln>
            <a:noFill/>
          </a:ln>
        </p:spPr>
      </p:sp>
      <p:sp>
        <p:nvSpPr>
          <p:cNvPr id="415" name="Google Shape;415;p14"/>
          <p:cNvSpPr txBox="1"/>
          <p:nvPr/>
        </p:nvSpPr>
        <p:spPr>
          <a:xfrm>
            <a:off x="14888075" y="9283926"/>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Calibri"/>
                <a:ea typeface="Calibri"/>
                <a:cs typeface="Calibri"/>
                <a:sym typeface="Calibri"/>
              </a:rPr>
              <a:t>evident.rc3id@unpad.co.id</a:t>
            </a:r>
            <a:endParaRPr sz="1200" b="0" i="0" u="none" strike="noStrike" cap="none">
              <a:solidFill>
                <a:srgbClr val="FFFFFF"/>
              </a:solidFill>
              <a:latin typeface="Calibri"/>
              <a:ea typeface="Calibri"/>
              <a:cs typeface="Calibri"/>
              <a:sym typeface="Calibri"/>
            </a:endParaRPr>
          </a:p>
        </p:txBody>
      </p:sp>
      <p:pic>
        <p:nvPicPr>
          <p:cNvPr id="416" name="Google Shape;416;p14"/>
          <p:cNvPicPr preferRelativeResize="0"/>
          <p:nvPr/>
        </p:nvPicPr>
        <p:blipFill rotWithShape="1">
          <a:blip r:embed="rId3">
            <a:alphaModFix/>
          </a:blip>
          <a:srcRect/>
          <a:stretch/>
        </p:blipFill>
        <p:spPr>
          <a:xfrm>
            <a:off x="1308101" y="9112313"/>
            <a:ext cx="1905000" cy="542564"/>
          </a:xfrm>
          <a:prstGeom prst="rect">
            <a:avLst/>
          </a:prstGeom>
          <a:noFill/>
          <a:ln>
            <a:noFill/>
          </a:ln>
        </p:spPr>
      </p:pic>
      <p:sp>
        <p:nvSpPr>
          <p:cNvPr id="417" name="Google Shape;417;p14"/>
          <p:cNvSpPr txBox="1">
            <a:spLocks noGrp="1"/>
          </p:cNvSpPr>
          <p:nvPr>
            <p:ph type="body" idx="1"/>
          </p:nvPr>
        </p:nvSpPr>
        <p:spPr>
          <a:xfrm>
            <a:off x="1295401" y="4991101"/>
            <a:ext cx="13807706" cy="35814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FFFFFF"/>
              </a:buClr>
              <a:buSzPts val="3200"/>
              <a:buNone/>
              <a:defRPr sz="4800">
                <a:solidFill>
                  <a:srgbClr val="FFFFFF"/>
                </a:solidFill>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18" name="Google Shape;418;p14"/>
          <p:cNvSpPr txBox="1">
            <a:spLocks noGrp="1"/>
          </p:cNvSpPr>
          <p:nvPr>
            <p:ph type="title"/>
          </p:nvPr>
        </p:nvSpPr>
        <p:spPr>
          <a:xfrm>
            <a:off x="1283576" y="1943100"/>
            <a:ext cx="13830047" cy="27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FFFFFF"/>
              </a:buClr>
              <a:buSzPts val="4400"/>
              <a:buFont typeface="Calibri"/>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19"/>
        <p:cNvGrpSpPr/>
        <p:nvPr/>
      </p:nvGrpSpPr>
      <p:grpSpPr>
        <a:xfrm>
          <a:off x="0" y="0"/>
          <a:ext cx="0" cy="0"/>
          <a:chOff x="0" y="0"/>
          <a:chExt cx="0" cy="0"/>
        </a:xfrm>
      </p:grpSpPr>
      <p:sp>
        <p:nvSpPr>
          <p:cNvPr id="420" name="Google Shape;420;p15"/>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15"/>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2400"/>
              <a:buNone/>
              <a:defRPr sz="3600">
                <a:solidFill>
                  <a:srgbClr val="888888"/>
                </a:solidFill>
              </a:defRPr>
            </a:lvl1pPr>
            <a:lvl2pPr marL="914400" lvl="1" indent="-228600" algn="l">
              <a:lnSpc>
                <a:spcPct val="90000"/>
              </a:lnSpc>
              <a:spcBef>
                <a:spcPts val="750"/>
              </a:spcBef>
              <a:spcAft>
                <a:spcPts val="0"/>
              </a:spcAft>
              <a:buClr>
                <a:srgbClr val="888888"/>
              </a:buClr>
              <a:buSzPts val="2000"/>
              <a:buNone/>
              <a:defRPr sz="3000">
                <a:solidFill>
                  <a:srgbClr val="888888"/>
                </a:solidFill>
              </a:defRPr>
            </a:lvl2pPr>
            <a:lvl3pPr marL="1371600" lvl="2" indent="-228600" algn="l">
              <a:lnSpc>
                <a:spcPct val="90000"/>
              </a:lnSpc>
              <a:spcBef>
                <a:spcPts val="750"/>
              </a:spcBef>
              <a:spcAft>
                <a:spcPts val="0"/>
              </a:spcAft>
              <a:buClr>
                <a:srgbClr val="888888"/>
              </a:buClr>
              <a:buSzPts val="1800"/>
              <a:buNone/>
              <a:defRPr sz="2700">
                <a:solidFill>
                  <a:srgbClr val="888888"/>
                </a:solidFill>
              </a:defRPr>
            </a:lvl3pPr>
            <a:lvl4pPr marL="1828800" lvl="3" indent="-228600" algn="l">
              <a:lnSpc>
                <a:spcPct val="90000"/>
              </a:lnSpc>
              <a:spcBef>
                <a:spcPts val="750"/>
              </a:spcBef>
              <a:spcAft>
                <a:spcPts val="0"/>
              </a:spcAft>
              <a:buClr>
                <a:srgbClr val="888888"/>
              </a:buClr>
              <a:buSzPts val="1600"/>
              <a:buNone/>
              <a:defRPr sz="2400">
                <a:solidFill>
                  <a:srgbClr val="888888"/>
                </a:solidFill>
              </a:defRPr>
            </a:lvl4pPr>
            <a:lvl5pPr marL="2286000" lvl="4" indent="-228600" algn="l">
              <a:lnSpc>
                <a:spcPct val="90000"/>
              </a:lnSpc>
              <a:spcBef>
                <a:spcPts val="750"/>
              </a:spcBef>
              <a:spcAft>
                <a:spcPts val="0"/>
              </a:spcAft>
              <a:buClr>
                <a:srgbClr val="888888"/>
              </a:buClr>
              <a:buSzPts val="1600"/>
              <a:buNone/>
              <a:defRPr sz="2400">
                <a:solidFill>
                  <a:srgbClr val="888888"/>
                </a:solidFill>
              </a:defRPr>
            </a:lvl5pPr>
            <a:lvl6pPr marL="2743200" lvl="5" indent="-228600" algn="l">
              <a:lnSpc>
                <a:spcPct val="90000"/>
              </a:lnSpc>
              <a:spcBef>
                <a:spcPts val="750"/>
              </a:spcBef>
              <a:spcAft>
                <a:spcPts val="0"/>
              </a:spcAft>
              <a:buClr>
                <a:srgbClr val="888888"/>
              </a:buClr>
              <a:buSzPts val="1600"/>
              <a:buNone/>
              <a:defRPr sz="2400">
                <a:solidFill>
                  <a:srgbClr val="888888"/>
                </a:solidFill>
              </a:defRPr>
            </a:lvl6pPr>
            <a:lvl7pPr marL="3200400" lvl="6" indent="-228600" algn="l">
              <a:lnSpc>
                <a:spcPct val="90000"/>
              </a:lnSpc>
              <a:spcBef>
                <a:spcPts val="750"/>
              </a:spcBef>
              <a:spcAft>
                <a:spcPts val="0"/>
              </a:spcAft>
              <a:buClr>
                <a:srgbClr val="888888"/>
              </a:buClr>
              <a:buSzPts val="1600"/>
              <a:buNone/>
              <a:defRPr sz="2400">
                <a:solidFill>
                  <a:srgbClr val="888888"/>
                </a:solidFill>
              </a:defRPr>
            </a:lvl7pPr>
            <a:lvl8pPr marL="3657600" lvl="7" indent="-228600" algn="l">
              <a:lnSpc>
                <a:spcPct val="90000"/>
              </a:lnSpc>
              <a:spcBef>
                <a:spcPts val="750"/>
              </a:spcBef>
              <a:spcAft>
                <a:spcPts val="0"/>
              </a:spcAft>
              <a:buClr>
                <a:srgbClr val="888888"/>
              </a:buClr>
              <a:buSzPts val="1600"/>
              <a:buNone/>
              <a:defRPr sz="2400">
                <a:solidFill>
                  <a:srgbClr val="888888"/>
                </a:solidFill>
              </a:defRPr>
            </a:lvl8pPr>
            <a:lvl9pPr marL="4114800" lvl="8" indent="-228600" algn="l">
              <a:lnSpc>
                <a:spcPct val="90000"/>
              </a:lnSpc>
              <a:spcBef>
                <a:spcPts val="750"/>
              </a:spcBef>
              <a:spcAft>
                <a:spcPts val="0"/>
              </a:spcAft>
              <a:buClr>
                <a:srgbClr val="888888"/>
              </a:buClr>
              <a:buSzPts val="1600"/>
              <a:buNone/>
              <a:defRPr sz="2400">
                <a:solidFill>
                  <a:srgbClr val="888888"/>
                </a:solidFill>
              </a:defRPr>
            </a:lvl9pPr>
          </a:lstStyle>
          <a:p>
            <a:endParaRPr/>
          </a:p>
        </p:txBody>
      </p:sp>
      <p:sp>
        <p:nvSpPr>
          <p:cNvPr id="422" name="Google Shape;422;p1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3" name="Google Shape;423;p1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4" name="Google Shape;424;p1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25"/>
        <p:cNvGrpSpPr/>
        <p:nvPr/>
      </p:nvGrpSpPr>
      <p:grpSpPr>
        <a:xfrm>
          <a:off x="0" y="0"/>
          <a:ext cx="0" cy="0"/>
          <a:chOff x="0" y="0"/>
          <a:chExt cx="0" cy="0"/>
        </a:xfrm>
      </p:grpSpPr>
      <p:sp>
        <p:nvSpPr>
          <p:cNvPr id="426" name="Google Shape;426;p1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7" name="Google Shape;427;p16"/>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28" name="Google Shape;428;p16"/>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29" name="Google Shape;429;p1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0" name="Google Shape;430;p1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1" name="Google Shape;431;p1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2"/>
        <p:cNvGrpSpPr/>
        <p:nvPr/>
      </p:nvGrpSpPr>
      <p:grpSpPr>
        <a:xfrm>
          <a:off x="0" y="0"/>
          <a:ext cx="0" cy="0"/>
          <a:chOff x="0" y="0"/>
          <a:chExt cx="0" cy="0"/>
        </a:xfrm>
      </p:grpSpPr>
      <p:sp>
        <p:nvSpPr>
          <p:cNvPr id="433" name="Google Shape;433;p1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4" name="Google Shape;434;p1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5" name="Google Shape;435;p1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1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437"/>
        <p:cNvGrpSpPr/>
        <p:nvPr/>
      </p:nvGrpSpPr>
      <p:grpSpPr>
        <a:xfrm>
          <a:off x="0" y="0"/>
          <a:ext cx="0" cy="0"/>
          <a:chOff x="0" y="0"/>
          <a:chExt cx="0" cy="0"/>
        </a:xfrm>
      </p:grpSpPr>
      <p:sp>
        <p:nvSpPr>
          <p:cNvPr id="438" name="Google Shape;438;p18"/>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9" name="Google Shape;439;p18"/>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500"/>
              </a:spcBef>
              <a:spcAft>
                <a:spcPts val="0"/>
              </a:spcAft>
              <a:buClr>
                <a:schemeClr val="dk1"/>
              </a:buClr>
              <a:buSzPts val="3200"/>
              <a:buChar char="•"/>
              <a:defRPr sz="4800"/>
            </a:lvl1pPr>
            <a:lvl2pPr marL="914400" lvl="1" indent="-406400" algn="l">
              <a:lnSpc>
                <a:spcPct val="90000"/>
              </a:lnSpc>
              <a:spcBef>
                <a:spcPts val="750"/>
              </a:spcBef>
              <a:spcAft>
                <a:spcPts val="0"/>
              </a:spcAft>
              <a:buClr>
                <a:schemeClr val="dk1"/>
              </a:buClr>
              <a:buSzPts val="2800"/>
              <a:buChar char="•"/>
              <a:defRPr sz="4200"/>
            </a:lvl2pPr>
            <a:lvl3pPr marL="1371600" lvl="2" indent="-381000" algn="l">
              <a:lnSpc>
                <a:spcPct val="90000"/>
              </a:lnSpc>
              <a:spcBef>
                <a:spcPts val="750"/>
              </a:spcBef>
              <a:spcAft>
                <a:spcPts val="0"/>
              </a:spcAft>
              <a:buClr>
                <a:schemeClr val="dk1"/>
              </a:buClr>
              <a:buSzPts val="2400"/>
              <a:buChar char="•"/>
              <a:defRPr sz="3600"/>
            </a:lvl3pPr>
            <a:lvl4pPr marL="1828800" lvl="3" indent="-355600" algn="l">
              <a:lnSpc>
                <a:spcPct val="90000"/>
              </a:lnSpc>
              <a:spcBef>
                <a:spcPts val="750"/>
              </a:spcBef>
              <a:spcAft>
                <a:spcPts val="0"/>
              </a:spcAft>
              <a:buClr>
                <a:schemeClr val="dk1"/>
              </a:buClr>
              <a:buSzPts val="2000"/>
              <a:buChar char="•"/>
              <a:defRPr sz="3000"/>
            </a:lvl4pPr>
            <a:lvl5pPr marL="2286000" lvl="4" indent="-355600" algn="l">
              <a:lnSpc>
                <a:spcPct val="90000"/>
              </a:lnSpc>
              <a:spcBef>
                <a:spcPts val="750"/>
              </a:spcBef>
              <a:spcAft>
                <a:spcPts val="0"/>
              </a:spcAft>
              <a:buClr>
                <a:schemeClr val="dk1"/>
              </a:buClr>
              <a:buSzPts val="2000"/>
              <a:buChar char="•"/>
              <a:defRPr sz="3000"/>
            </a:lvl5pPr>
            <a:lvl6pPr marL="2743200" lvl="5" indent="-355600" algn="l">
              <a:lnSpc>
                <a:spcPct val="90000"/>
              </a:lnSpc>
              <a:spcBef>
                <a:spcPts val="750"/>
              </a:spcBef>
              <a:spcAft>
                <a:spcPts val="0"/>
              </a:spcAft>
              <a:buClr>
                <a:schemeClr val="dk1"/>
              </a:buClr>
              <a:buSzPts val="2000"/>
              <a:buChar char="•"/>
              <a:defRPr sz="3000"/>
            </a:lvl6pPr>
            <a:lvl7pPr marL="3200400" lvl="6" indent="-355600" algn="l">
              <a:lnSpc>
                <a:spcPct val="90000"/>
              </a:lnSpc>
              <a:spcBef>
                <a:spcPts val="750"/>
              </a:spcBef>
              <a:spcAft>
                <a:spcPts val="0"/>
              </a:spcAft>
              <a:buClr>
                <a:schemeClr val="dk1"/>
              </a:buClr>
              <a:buSzPts val="2000"/>
              <a:buChar char="•"/>
              <a:defRPr sz="3000"/>
            </a:lvl7pPr>
            <a:lvl8pPr marL="3657600" lvl="7" indent="-355600" algn="l">
              <a:lnSpc>
                <a:spcPct val="90000"/>
              </a:lnSpc>
              <a:spcBef>
                <a:spcPts val="750"/>
              </a:spcBef>
              <a:spcAft>
                <a:spcPts val="0"/>
              </a:spcAft>
              <a:buClr>
                <a:schemeClr val="dk1"/>
              </a:buClr>
              <a:buSzPts val="2000"/>
              <a:buChar char="•"/>
              <a:defRPr sz="3000"/>
            </a:lvl8pPr>
            <a:lvl9pPr marL="4114800" lvl="8" indent="-355600" algn="l">
              <a:lnSpc>
                <a:spcPct val="90000"/>
              </a:lnSpc>
              <a:spcBef>
                <a:spcPts val="750"/>
              </a:spcBef>
              <a:spcAft>
                <a:spcPts val="0"/>
              </a:spcAft>
              <a:buClr>
                <a:schemeClr val="dk1"/>
              </a:buClr>
              <a:buSzPts val="2000"/>
              <a:buChar char="•"/>
              <a:defRPr sz="3000"/>
            </a:lvl9pPr>
          </a:lstStyle>
          <a:p>
            <a:endParaRPr/>
          </a:p>
        </p:txBody>
      </p:sp>
      <p:sp>
        <p:nvSpPr>
          <p:cNvPr id="440" name="Google Shape;440;p18"/>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1600"/>
              <a:buNone/>
              <a:defRPr sz="2400"/>
            </a:lvl1pPr>
            <a:lvl2pPr marL="914400" lvl="1" indent="-228600" algn="l">
              <a:lnSpc>
                <a:spcPct val="90000"/>
              </a:lnSpc>
              <a:spcBef>
                <a:spcPts val="750"/>
              </a:spcBef>
              <a:spcAft>
                <a:spcPts val="0"/>
              </a:spcAft>
              <a:buClr>
                <a:schemeClr val="dk1"/>
              </a:buClr>
              <a:buSzPts val="1400"/>
              <a:buNone/>
              <a:defRPr sz="2100"/>
            </a:lvl2pPr>
            <a:lvl3pPr marL="1371600" lvl="2" indent="-228600" algn="l">
              <a:lnSpc>
                <a:spcPct val="90000"/>
              </a:lnSpc>
              <a:spcBef>
                <a:spcPts val="750"/>
              </a:spcBef>
              <a:spcAft>
                <a:spcPts val="0"/>
              </a:spcAft>
              <a:buClr>
                <a:schemeClr val="dk1"/>
              </a:buClr>
              <a:buSzPts val="1200"/>
              <a:buNone/>
              <a:defRPr sz="1800"/>
            </a:lvl3pPr>
            <a:lvl4pPr marL="1828800" lvl="3" indent="-228600" algn="l">
              <a:lnSpc>
                <a:spcPct val="90000"/>
              </a:lnSpc>
              <a:spcBef>
                <a:spcPts val="750"/>
              </a:spcBef>
              <a:spcAft>
                <a:spcPts val="0"/>
              </a:spcAft>
              <a:buClr>
                <a:schemeClr val="dk1"/>
              </a:buClr>
              <a:buSzPts val="1000"/>
              <a:buNone/>
              <a:defRPr sz="1500"/>
            </a:lvl4pPr>
            <a:lvl5pPr marL="2286000" lvl="4" indent="-228600" algn="l">
              <a:lnSpc>
                <a:spcPct val="90000"/>
              </a:lnSpc>
              <a:spcBef>
                <a:spcPts val="750"/>
              </a:spcBef>
              <a:spcAft>
                <a:spcPts val="0"/>
              </a:spcAft>
              <a:buClr>
                <a:schemeClr val="dk1"/>
              </a:buClr>
              <a:buSzPts val="1000"/>
              <a:buNone/>
              <a:defRPr sz="1500"/>
            </a:lvl5pPr>
            <a:lvl6pPr marL="2743200" lvl="5" indent="-228600" algn="l">
              <a:lnSpc>
                <a:spcPct val="90000"/>
              </a:lnSpc>
              <a:spcBef>
                <a:spcPts val="750"/>
              </a:spcBef>
              <a:spcAft>
                <a:spcPts val="0"/>
              </a:spcAft>
              <a:buClr>
                <a:schemeClr val="dk1"/>
              </a:buClr>
              <a:buSzPts val="1000"/>
              <a:buNone/>
              <a:defRPr sz="1500"/>
            </a:lvl6pPr>
            <a:lvl7pPr marL="3200400" lvl="6" indent="-228600" algn="l">
              <a:lnSpc>
                <a:spcPct val="90000"/>
              </a:lnSpc>
              <a:spcBef>
                <a:spcPts val="750"/>
              </a:spcBef>
              <a:spcAft>
                <a:spcPts val="0"/>
              </a:spcAft>
              <a:buClr>
                <a:schemeClr val="dk1"/>
              </a:buClr>
              <a:buSzPts val="1000"/>
              <a:buNone/>
              <a:defRPr sz="1500"/>
            </a:lvl7pPr>
            <a:lvl8pPr marL="3657600" lvl="7" indent="-228600" algn="l">
              <a:lnSpc>
                <a:spcPct val="90000"/>
              </a:lnSpc>
              <a:spcBef>
                <a:spcPts val="750"/>
              </a:spcBef>
              <a:spcAft>
                <a:spcPts val="0"/>
              </a:spcAft>
              <a:buClr>
                <a:schemeClr val="dk1"/>
              </a:buClr>
              <a:buSzPts val="1000"/>
              <a:buNone/>
              <a:defRPr sz="1500"/>
            </a:lvl8pPr>
            <a:lvl9pPr marL="4114800" lvl="8" indent="-228600" algn="l">
              <a:lnSpc>
                <a:spcPct val="90000"/>
              </a:lnSpc>
              <a:spcBef>
                <a:spcPts val="750"/>
              </a:spcBef>
              <a:spcAft>
                <a:spcPts val="0"/>
              </a:spcAft>
              <a:buClr>
                <a:schemeClr val="dk1"/>
              </a:buClr>
              <a:buSzPts val="1000"/>
              <a:buNone/>
              <a:defRPr sz="1500"/>
            </a:lvl9pPr>
          </a:lstStyle>
          <a:p>
            <a:endParaRPr/>
          </a:p>
        </p:txBody>
      </p:sp>
      <p:sp>
        <p:nvSpPr>
          <p:cNvPr id="441" name="Google Shape;441;p1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2" name="Google Shape;442;p1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3" name="Google Shape;443;p1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44"/>
        <p:cNvGrpSpPr/>
        <p:nvPr/>
      </p:nvGrpSpPr>
      <p:grpSpPr>
        <a:xfrm>
          <a:off x="0" y="0"/>
          <a:ext cx="0" cy="0"/>
          <a:chOff x="0" y="0"/>
          <a:chExt cx="0" cy="0"/>
        </a:xfrm>
      </p:grpSpPr>
      <p:sp>
        <p:nvSpPr>
          <p:cNvPr id="445" name="Google Shape;445;p19"/>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6" name="Google Shape;446;p19"/>
          <p:cNvSpPr>
            <a:spLocks noGrp="1"/>
          </p:cNvSpPr>
          <p:nvPr>
            <p:ph type="pic" idx="2"/>
          </p:nvPr>
        </p:nvSpPr>
        <p:spPr>
          <a:xfrm>
            <a:off x="7774782" y="1481138"/>
            <a:ext cx="9258300" cy="7310438"/>
          </a:xfrm>
          <a:prstGeom prst="rect">
            <a:avLst/>
          </a:prstGeom>
          <a:noFill/>
          <a:ln>
            <a:noFill/>
          </a:ln>
        </p:spPr>
      </p:sp>
      <p:sp>
        <p:nvSpPr>
          <p:cNvPr id="447" name="Google Shape;447;p19"/>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1600"/>
              <a:buNone/>
              <a:defRPr sz="2400"/>
            </a:lvl1pPr>
            <a:lvl2pPr marL="914400" lvl="1" indent="-228600" algn="l">
              <a:lnSpc>
                <a:spcPct val="90000"/>
              </a:lnSpc>
              <a:spcBef>
                <a:spcPts val="750"/>
              </a:spcBef>
              <a:spcAft>
                <a:spcPts val="0"/>
              </a:spcAft>
              <a:buClr>
                <a:schemeClr val="dk1"/>
              </a:buClr>
              <a:buSzPts val="1400"/>
              <a:buNone/>
              <a:defRPr sz="2100"/>
            </a:lvl2pPr>
            <a:lvl3pPr marL="1371600" lvl="2" indent="-228600" algn="l">
              <a:lnSpc>
                <a:spcPct val="90000"/>
              </a:lnSpc>
              <a:spcBef>
                <a:spcPts val="750"/>
              </a:spcBef>
              <a:spcAft>
                <a:spcPts val="0"/>
              </a:spcAft>
              <a:buClr>
                <a:schemeClr val="dk1"/>
              </a:buClr>
              <a:buSzPts val="1200"/>
              <a:buNone/>
              <a:defRPr sz="1800"/>
            </a:lvl3pPr>
            <a:lvl4pPr marL="1828800" lvl="3" indent="-228600" algn="l">
              <a:lnSpc>
                <a:spcPct val="90000"/>
              </a:lnSpc>
              <a:spcBef>
                <a:spcPts val="750"/>
              </a:spcBef>
              <a:spcAft>
                <a:spcPts val="0"/>
              </a:spcAft>
              <a:buClr>
                <a:schemeClr val="dk1"/>
              </a:buClr>
              <a:buSzPts val="1000"/>
              <a:buNone/>
              <a:defRPr sz="1500"/>
            </a:lvl4pPr>
            <a:lvl5pPr marL="2286000" lvl="4" indent="-228600" algn="l">
              <a:lnSpc>
                <a:spcPct val="90000"/>
              </a:lnSpc>
              <a:spcBef>
                <a:spcPts val="750"/>
              </a:spcBef>
              <a:spcAft>
                <a:spcPts val="0"/>
              </a:spcAft>
              <a:buClr>
                <a:schemeClr val="dk1"/>
              </a:buClr>
              <a:buSzPts val="1000"/>
              <a:buNone/>
              <a:defRPr sz="1500"/>
            </a:lvl5pPr>
            <a:lvl6pPr marL="2743200" lvl="5" indent="-228600" algn="l">
              <a:lnSpc>
                <a:spcPct val="90000"/>
              </a:lnSpc>
              <a:spcBef>
                <a:spcPts val="750"/>
              </a:spcBef>
              <a:spcAft>
                <a:spcPts val="0"/>
              </a:spcAft>
              <a:buClr>
                <a:schemeClr val="dk1"/>
              </a:buClr>
              <a:buSzPts val="1000"/>
              <a:buNone/>
              <a:defRPr sz="1500"/>
            </a:lvl6pPr>
            <a:lvl7pPr marL="3200400" lvl="6" indent="-228600" algn="l">
              <a:lnSpc>
                <a:spcPct val="90000"/>
              </a:lnSpc>
              <a:spcBef>
                <a:spcPts val="750"/>
              </a:spcBef>
              <a:spcAft>
                <a:spcPts val="0"/>
              </a:spcAft>
              <a:buClr>
                <a:schemeClr val="dk1"/>
              </a:buClr>
              <a:buSzPts val="1000"/>
              <a:buNone/>
              <a:defRPr sz="1500"/>
            </a:lvl7pPr>
            <a:lvl8pPr marL="3657600" lvl="7" indent="-228600" algn="l">
              <a:lnSpc>
                <a:spcPct val="90000"/>
              </a:lnSpc>
              <a:spcBef>
                <a:spcPts val="750"/>
              </a:spcBef>
              <a:spcAft>
                <a:spcPts val="0"/>
              </a:spcAft>
              <a:buClr>
                <a:schemeClr val="dk1"/>
              </a:buClr>
              <a:buSzPts val="1000"/>
              <a:buNone/>
              <a:defRPr sz="1500"/>
            </a:lvl8pPr>
            <a:lvl9pPr marL="4114800" lvl="8" indent="-228600" algn="l">
              <a:lnSpc>
                <a:spcPct val="90000"/>
              </a:lnSpc>
              <a:spcBef>
                <a:spcPts val="750"/>
              </a:spcBef>
              <a:spcAft>
                <a:spcPts val="0"/>
              </a:spcAft>
              <a:buClr>
                <a:schemeClr val="dk1"/>
              </a:buClr>
              <a:buSzPts val="1000"/>
              <a:buNone/>
              <a:defRPr sz="1500"/>
            </a:lvl9pPr>
          </a:lstStyle>
          <a:p>
            <a:endParaRPr/>
          </a:p>
        </p:txBody>
      </p:sp>
      <p:sp>
        <p:nvSpPr>
          <p:cNvPr id="448" name="Google Shape;448;p1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9" name="Google Shape;449;p1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0" name="Google Shape;450;p1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451"/>
        <p:cNvGrpSpPr/>
        <p:nvPr/>
      </p:nvGrpSpPr>
      <p:grpSpPr>
        <a:xfrm>
          <a:off x="0" y="0"/>
          <a:ext cx="0" cy="0"/>
          <a:chOff x="0" y="0"/>
          <a:chExt cx="0" cy="0"/>
        </a:xfrm>
      </p:grpSpPr>
      <p:sp>
        <p:nvSpPr>
          <p:cNvPr id="452" name="Google Shape;452;p20"/>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3" name="Google Shape;453;p20"/>
          <p:cNvSpPr txBox="1">
            <a:spLocks noGrp="1"/>
          </p:cNvSpPr>
          <p:nvPr>
            <p:ph type="body" idx="1"/>
          </p:nvPr>
        </p:nvSpPr>
        <p:spPr>
          <a:xfrm rot="5400000">
            <a:off x="5880497" y="-1884759"/>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54" name="Google Shape;454;p2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5" name="Google Shape;455;p2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6" name="Google Shape;456;p2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74"/>
          <p:cNvSpPr txBox="1">
            <a:spLocks noGrp="1"/>
          </p:cNvSpPr>
          <p:nvPr>
            <p:ph type="title"/>
          </p:nvPr>
        </p:nvSpPr>
        <p:spPr>
          <a:xfrm>
            <a:off x="5029200" y="1554956"/>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SzPts val="4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74"/>
          <p:cNvSpPr txBox="1">
            <a:spLocks noGrp="1"/>
          </p:cNvSpPr>
          <p:nvPr>
            <p:ph type="body" idx="1"/>
          </p:nvPr>
        </p:nvSpPr>
        <p:spPr>
          <a:xfrm>
            <a:off x="5029200" y="2880518"/>
            <a:ext cx="8229600" cy="452596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SzPts val="3200"/>
              <a:buChar char="•"/>
              <a:defRPr/>
            </a:lvl1pPr>
            <a:lvl2pPr marL="914400" lvl="1" indent="-406400" algn="l">
              <a:lnSpc>
                <a:spcPct val="100000"/>
              </a:lnSpc>
              <a:spcBef>
                <a:spcPts val="560"/>
              </a:spcBef>
              <a:spcAft>
                <a:spcPts val="0"/>
              </a:spcAft>
              <a:buSzPts val="2800"/>
              <a:buChar char="–"/>
              <a:defRPr/>
            </a:lvl2pPr>
            <a:lvl3pPr marL="1371600" lvl="2" indent="-381000" algn="l">
              <a:lnSpc>
                <a:spcPct val="100000"/>
              </a:lnSpc>
              <a:spcBef>
                <a:spcPts val="480"/>
              </a:spcBef>
              <a:spcAft>
                <a:spcPts val="0"/>
              </a:spcAft>
              <a:buSzPts val="2400"/>
              <a:buChar char="•"/>
              <a:defRPr/>
            </a:lvl3pPr>
            <a:lvl4pPr marL="1828800" lvl="3" indent="-355600" algn="l">
              <a:lnSpc>
                <a:spcPct val="100000"/>
              </a:lnSpc>
              <a:spcBef>
                <a:spcPts val="400"/>
              </a:spcBef>
              <a:spcAft>
                <a:spcPts val="0"/>
              </a:spcAft>
              <a:buSzPts val="2000"/>
              <a:buChar char="–"/>
              <a:defRPr/>
            </a:lvl4pPr>
            <a:lvl5pPr marL="2286000" lvl="4" indent="-355600" algn="l">
              <a:lnSpc>
                <a:spcPct val="100000"/>
              </a:lnSpc>
              <a:spcBef>
                <a:spcPts val="400"/>
              </a:spcBef>
              <a:spcAft>
                <a:spcPts val="0"/>
              </a:spcAft>
              <a:buSzPts val="2000"/>
              <a:buChar char="»"/>
              <a:defRPr/>
            </a:lvl5pPr>
            <a:lvl6pPr marL="2743200" lvl="5" indent="-355600" algn="l">
              <a:lnSpc>
                <a:spcPct val="100000"/>
              </a:lnSpc>
              <a:spcBef>
                <a:spcPts val="400"/>
              </a:spcBef>
              <a:spcAft>
                <a:spcPts val="0"/>
              </a:spcAft>
              <a:buSzPts val="2000"/>
              <a:buChar char="•"/>
              <a:defRPr/>
            </a:lvl6pPr>
            <a:lvl7pPr marL="3200400" lvl="6" indent="-355600" algn="l">
              <a:lnSpc>
                <a:spcPct val="100000"/>
              </a:lnSpc>
              <a:spcBef>
                <a:spcPts val="400"/>
              </a:spcBef>
              <a:spcAft>
                <a:spcPts val="0"/>
              </a:spcAft>
              <a:buSzPts val="2000"/>
              <a:buChar char="•"/>
              <a:defRPr/>
            </a:lvl7pPr>
            <a:lvl8pPr marL="3657600" lvl="7" indent="-355600" algn="l">
              <a:lnSpc>
                <a:spcPct val="100000"/>
              </a:lnSpc>
              <a:spcBef>
                <a:spcPts val="400"/>
              </a:spcBef>
              <a:spcAft>
                <a:spcPts val="0"/>
              </a:spcAft>
              <a:buSzPts val="2000"/>
              <a:buChar char="•"/>
              <a:defRPr/>
            </a:lvl8pPr>
            <a:lvl9pPr marL="4114800" lvl="8" indent="-355600" algn="l">
              <a:lnSpc>
                <a:spcPct val="100000"/>
              </a:lnSpc>
              <a:spcBef>
                <a:spcPts val="400"/>
              </a:spcBef>
              <a:spcAft>
                <a:spcPts val="0"/>
              </a:spcAft>
              <a:buSzPts val="2000"/>
              <a:buChar char="•"/>
              <a:defRPr/>
            </a:lvl9pPr>
          </a:lstStyle>
          <a:p>
            <a:endParaRPr/>
          </a:p>
        </p:txBody>
      </p:sp>
      <p:sp>
        <p:nvSpPr>
          <p:cNvPr id="38" name="Google Shape;38;p74"/>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39" name="Google Shape;39;p74"/>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40" name="Google Shape;40;p74"/>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457"/>
        <p:cNvGrpSpPr/>
        <p:nvPr/>
      </p:nvGrpSpPr>
      <p:grpSpPr>
        <a:xfrm>
          <a:off x="0" y="0"/>
          <a:ext cx="0" cy="0"/>
          <a:chOff x="0" y="0"/>
          <a:chExt cx="0" cy="0"/>
        </a:xfrm>
      </p:grpSpPr>
      <p:sp>
        <p:nvSpPr>
          <p:cNvPr id="458" name="Google Shape;458;p21"/>
          <p:cNvSpPr txBox="1">
            <a:spLocks noGrp="1"/>
          </p:cNvSpPr>
          <p:nvPr>
            <p:ph type="title"/>
          </p:nvPr>
        </p:nvSpPr>
        <p:spPr>
          <a:xfrm rot="5400000">
            <a:off x="10700147" y="2934891"/>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9" name="Google Shape;459;p21"/>
          <p:cNvSpPr txBox="1">
            <a:spLocks noGrp="1"/>
          </p:cNvSpPr>
          <p:nvPr>
            <p:ph type="body" idx="1"/>
          </p:nvPr>
        </p:nvSpPr>
        <p:spPr>
          <a:xfrm rot="5400000">
            <a:off x="2699147" y="-894159"/>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460" name="Google Shape;460;p2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1" name="Google Shape;461;p2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2" name="Google Shape;462;p2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2_Section Header">
  <p:cSld name="2_Section Header">
    <p:bg>
      <p:bgPr>
        <a:solidFill>
          <a:srgbClr val="304771"/>
        </a:solidFill>
        <a:effectLst/>
      </p:bgPr>
    </p:bg>
    <p:spTree>
      <p:nvGrpSpPr>
        <p:cNvPr id="1" name="Shape 463"/>
        <p:cNvGrpSpPr/>
        <p:nvPr/>
      </p:nvGrpSpPr>
      <p:grpSpPr>
        <a:xfrm>
          <a:off x="0" y="0"/>
          <a:ext cx="0" cy="0"/>
          <a:chOff x="0" y="0"/>
          <a:chExt cx="0" cy="0"/>
        </a:xfrm>
      </p:grpSpPr>
      <p:sp>
        <p:nvSpPr>
          <p:cNvPr id="464" name="Google Shape;464;p22"/>
          <p:cNvSpPr/>
          <p:nvPr/>
        </p:nvSpPr>
        <p:spPr>
          <a:xfrm>
            <a:off x="9707448" y="1"/>
            <a:ext cx="8580546" cy="10287005"/>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5" b="-1"/>
            </a:stretch>
          </a:blipFill>
          <a:ln>
            <a:noFill/>
          </a:ln>
        </p:spPr>
      </p:sp>
      <p:sp>
        <p:nvSpPr>
          <p:cNvPr id="465" name="Google Shape;465;p22"/>
          <p:cNvSpPr txBox="1"/>
          <p:nvPr/>
        </p:nvSpPr>
        <p:spPr>
          <a:xfrm>
            <a:off x="14888075" y="9283926"/>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evident.rc3id@unpad.co.id</a:t>
            </a:r>
            <a:endParaRPr sz="1200" b="0" i="0" u="none" strike="noStrike" cap="none">
              <a:solidFill>
                <a:srgbClr val="FFFFFF"/>
              </a:solidFill>
              <a:latin typeface="Arial"/>
              <a:ea typeface="Arial"/>
              <a:cs typeface="Arial"/>
              <a:sym typeface="Arial"/>
            </a:endParaRPr>
          </a:p>
        </p:txBody>
      </p:sp>
      <p:cxnSp>
        <p:nvCxnSpPr>
          <p:cNvPr id="466" name="Google Shape;466;p22"/>
          <p:cNvCxnSpPr/>
          <p:nvPr/>
        </p:nvCxnSpPr>
        <p:spPr>
          <a:xfrm rot="4118">
            <a:off x="1284016" y="9076658"/>
            <a:ext cx="15710012" cy="0"/>
          </a:xfrm>
          <a:prstGeom prst="straightConnector1">
            <a:avLst/>
          </a:prstGeom>
          <a:noFill/>
          <a:ln w="9525" cap="rnd" cmpd="sng">
            <a:solidFill>
              <a:srgbClr val="E8E9ED"/>
            </a:solidFill>
            <a:prstDash val="solid"/>
            <a:round/>
            <a:headEnd type="none" w="sm" len="sm"/>
            <a:tailEnd type="none" w="sm" len="sm"/>
          </a:ln>
        </p:spPr>
      </p:cxnSp>
      <p:pic>
        <p:nvPicPr>
          <p:cNvPr id="467" name="Google Shape;467;p22"/>
          <p:cNvPicPr preferRelativeResize="0"/>
          <p:nvPr/>
        </p:nvPicPr>
        <p:blipFill rotWithShape="1">
          <a:blip r:embed="rId3">
            <a:alphaModFix/>
          </a:blip>
          <a:srcRect/>
          <a:stretch/>
        </p:blipFill>
        <p:spPr>
          <a:xfrm>
            <a:off x="1308101" y="9112313"/>
            <a:ext cx="1905000" cy="542564"/>
          </a:xfrm>
          <a:prstGeom prst="rect">
            <a:avLst/>
          </a:prstGeom>
          <a:noFill/>
          <a:ln>
            <a:noFill/>
          </a:ln>
        </p:spPr>
      </p:pic>
      <p:sp>
        <p:nvSpPr>
          <p:cNvPr id="468" name="Google Shape;468;p22"/>
          <p:cNvSpPr txBox="1">
            <a:spLocks noGrp="1"/>
          </p:cNvSpPr>
          <p:nvPr>
            <p:ph type="body" idx="1"/>
          </p:nvPr>
        </p:nvSpPr>
        <p:spPr>
          <a:xfrm>
            <a:off x="1295401" y="4991101"/>
            <a:ext cx="13807706" cy="35814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4800">
                <a:solidFill>
                  <a:srgbClr val="FFFFF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469" name="Google Shape;469;p22"/>
          <p:cNvSpPr txBox="1">
            <a:spLocks noGrp="1"/>
          </p:cNvSpPr>
          <p:nvPr>
            <p:ph type="title"/>
          </p:nvPr>
        </p:nvSpPr>
        <p:spPr>
          <a:xfrm>
            <a:off x="1283576" y="1943100"/>
            <a:ext cx="13830047" cy="27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470"/>
        <p:cNvGrpSpPr/>
        <p:nvPr/>
      </p:nvGrpSpPr>
      <p:grpSpPr>
        <a:xfrm>
          <a:off x="0" y="0"/>
          <a:ext cx="0" cy="0"/>
          <a:chOff x="0" y="0"/>
          <a:chExt cx="0" cy="0"/>
        </a:xfrm>
      </p:grpSpPr>
      <p:sp>
        <p:nvSpPr>
          <p:cNvPr id="471" name="Google Shape;471;p28"/>
          <p:cNvSpPr txBox="1">
            <a:spLocks noGrp="1"/>
          </p:cNvSpPr>
          <p:nvPr>
            <p:ph type="title"/>
          </p:nvPr>
        </p:nvSpPr>
        <p:spPr>
          <a:xfrm>
            <a:off x="1306288" y="1312691"/>
            <a:ext cx="1569866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2" name="Google Shape;472;p28"/>
          <p:cNvSpPr txBox="1"/>
          <p:nvPr/>
        </p:nvSpPr>
        <p:spPr>
          <a:xfrm>
            <a:off x="14859340" y="696813"/>
            <a:ext cx="2122376"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pic>
        <p:nvPicPr>
          <p:cNvPr id="473" name="Google Shape;473;p28"/>
          <p:cNvPicPr preferRelativeResize="0"/>
          <p:nvPr/>
        </p:nvPicPr>
        <p:blipFill rotWithShape="1">
          <a:blip r:embed="rId2">
            <a:alphaModFix/>
          </a:blip>
          <a:srcRect/>
          <a:stretch/>
        </p:blipFill>
        <p:spPr>
          <a:xfrm>
            <a:off x="1306288" y="504170"/>
            <a:ext cx="2196491" cy="600731"/>
          </a:xfrm>
          <a:prstGeom prst="rect">
            <a:avLst/>
          </a:prstGeom>
          <a:noFill/>
          <a:ln>
            <a:noFill/>
          </a:ln>
        </p:spPr>
      </p:pic>
      <p:sp>
        <p:nvSpPr>
          <p:cNvPr id="474" name="Google Shape;474;p28"/>
          <p:cNvSpPr txBox="1">
            <a:spLocks noGrp="1"/>
          </p:cNvSpPr>
          <p:nvPr>
            <p:ph type="body" idx="1"/>
          </p:nvPr>
        </p:nvSpPr>
        <p:spPr>
          <a:xfrm>
            <a:off x="1306288" y="2663480"/>
            <a:ext cx="15698660" cy="63108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guide id="9" orient="horz" pos="5736">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304771"/>
        </a:solidFill>
        <a:effectLst/>
      </p:bgPr>
    </p:bg>
    <p:spTree>
      <p:nvGrpSpPr>
        <p:cNvPr id="1" name="Shape 475"/>
        <p:cNvGrpSpPr/>
        <p:nvPr/>
      </p:nvGrpSpPr>
      <p:grpSpPr>
        <a:xfrm>
          <a:off x="0" y="0"/>
          <a:ext cx="0" cy="0"/>
          <a:chOff x="0" y="0"/>
          <a:chExt cx="0" cy="0"/>
        </a:xfrm>
      </p:grpSpPr>
      <p:sp>
        <p:nvSpPr>
          <p:cNvPr id="476" name="Google Shape;476;p31"/>
          <p:cNvSpPr/>
          <p:nvPr/>
        </p:nvSpPr>
        <p:spPr>
          <a:xfrm>
            <a:off x="9707448" y="1"/>
            <a:ext cx="8580546" cy="10287005"/>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0"/>
            </a:stretch>
          </a:blipFill>
          <a:ln>
            <a:noFill/>
          </a:ln>
        </p:spPr>
      </p:sp>
      <p:sp>
        <p:nvSpPr>
          <p:cNvPr id="477" name="Google Shape;477;p31"/>
          <p:cNvSpPr txBox="1"/>
          <p:nvPr/>
        </p:nvSpPr>
        <p:spPr>
          <a:xfrm>
            <a:off x="14888075" y="9283926"/>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Open Sans"/>
                <a:ea typeface="Open Sans"/>
                <a:cs typeface="Open Sans"/>
                <a:sym typeface="Open Sans"/>
              </a:rPr>
              <a:t>evident.rc3id@unpad.co.id</a:t>
            </a:r>
            <a:endParaRPr sz="1200" b="0" i="0" u="none" strike="noStrike" cap="none">
              <a:solidFill>
                <a:srgbClr val="FFFFFF"/>
              </a:solidFill>
              <a:latin typeface="Open Sans"/>
              <a:ea typeface="Open Sans"/>
              <a:cs typeface="Open Sans"/>
              <a:sym typeface="Open Sans"/>
            </a:endParaRPr>
          </a:p>
        </p:txBody>
      </p:sp>
      <p:cxnSp>
        <p:nvCxnSpPr>
          <p:cNvPr id="478" name="Google Shape;478;p31"/>
          <p:cNvCxnSpPr/>
          <p:nvPr/>
        </p:nvCxnSpPr>
        <p:spPr>
          <a:xfrm rot="4118">
            <a:off x="1284016" y="9076658"/>
            <a:ext cx="15710012" cy="0"/>
          </a:xfrm>
          <a:prstGeom prst="straightConnector1">
            <a:avLst/>
          </a:prstGeom>
          <a:noFill/>
          <a:ln w="9525" cap="rnd" cmpd="sng">
            <a:solidFill>
              <a:srgbClr val="E8E9ED"/>
            </a:solidFill>
            <a:prstDash val="solid"/>
            <a:round/>
            <a:headEnd type="none" w="sm" len="sm"/>
            <a:tailEnd type="none" w="sm" len="sm"/>
          </a:ln>
        </p:spPr>
      </p:cxnSp>
      <p:sp>
        <p:nvSpPr>
          <p:cNvPr id="479" name="Google Shape;479;p31"/>
          <p:cNvSpPr txBox="1">
            <a:spLocks noGrp="1"/>
          </p:cNvSpPr>
          <p:nvPr>
            <p:ph type="title"/>
          </p:nvPr>
        </p:nvSpPr>
        <p:spPr>
          <a:xfrm>
            <a:off x="1283576" y="3168851"/>
            <a:ext cx="7860426" cy="121265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chemeClr val="lt1"/>
              </a:buClr>
              <a:buSzPts val="4800"/>
              <a:buFont typeface="Ubuntu"/>
              <a:buNone/>
              <a:defRPr sz="4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31"/>
          <p:cNvSpPr txBox="1">
            <a:spLocks noGrp="1"/>
          </p:cNvSpPr>
          <p:nvPr>
            <p:ph type="body" idx="1"/>
          </p:nvPr>
        </p:nvSpPr>
        <p:spPr>
          <a:xfrm>
            <a:off x="1295402" y="4991099"/>
            <a:ext cx="8839199" cy="1170734"/>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chemeClr val="lt1"/>
              </a:buClr>
              <a:buSzPts val="2100"/>
              <a:buNone/>
              <a:defRPr sz="2100">
                <a:solidFill>
                  <a:schemeClr val="lt1"/>
                </a:solidFill>
              </a:defRPr>
            </a:lvl1pPr>
            <a:lvl2pPr marL="914400" lvl="1" indent="-406400" algn="l">
              <a:lnSpc>
                <a:spcPct val="100000"/>
              </a:lnSpc>
              <a:spcBef>
                <a:spcPts val="560"/>
              </a:spcBef>
              <a:spcAft>
                <a:spcPts val="0"/>
              </a:spcAft>
              <a:buClr>
                <a:srgbClr val="F2F2F2"/>
              </a:buClr>
              <a:buSzPts val="2800"/>
              <a:buChar char="–"/>
              <a:defRPr>
                <a:solidFill>
                  <a:srgbClr val="F2F2F2"/>
                </a:solidFill>
              </a:defRPr>
            </a:lvl2pPr>
            <a:lvl3pPr marL="1371600" lvl="2" indent="-381000" algn="l">
              <a:lnSpc>
                <a:spcPct val="100000"/>
              </a:lnSpc>
              <a:spcBef>
                <a:spcPts val="480"/>
              </a:spcBef>
              <a:spcAft>
                <a:spcPts val="0"/>
              </a:spcAft>
              <a:buClr>
                <a:srgbClr val="F2F2F2"/>
              </a:buClr>
              <a:buSzPts val="2400"/>
              <a:buChar char="•"/>
              <a:defRPr>
                <a:solidFill>
                  <a:srgbClr val="F2F2F2"/>
                </a:solidFill>
              </a:defRPr>
            </a:lvl3pPr>
            <a:lvl4pPr marL="1828800" lvl="3" indent="-355600" algn="l">
              <a:lnSpc>
                <a:spcPct val="100000"/>
              </a:lnSpc>
              <a:spcBef>
                <a:spcPts val="401"/>
              </a:spcBef>
              <a:spcAft>
                <a:spcPts val="0"/>
              </a:spcAft>
              <a:buClr>
                <a:srgbClr val="F2F2F2"/>
              </a:buClr>
              <a:buSzPts val="2000"/>
              <a:buChar char="–"/>
              <a:defRPr>
                <a:solidFill>
                  <a:srgbClr val="F2F2F2"/>
                </a:solidFill>
              </a:defRPr>
            </a:lvl4pPr>
            <a:lvl5pPr marL="2286000" lvl="4" indent="-355600" algn="l">
              <a:lnSpc>
                <a:spcPct val="100000"/>
              </a:lnSpc>
              <a:spcBef>
                <a:spcPts val="401"/>
              </a:spcBef>
              <a:spcAft>
                <a:spcPts val="0"/>
              </a:spcAft>
              <a:buClr>
                <a:srgbClr val="F2F2F2"/>
              </a:buClr>
              <a:buSzPts val="2000"/>
              <a:buChar char="»"/>
              <a:defRPr>
                <a:solidFill>
                  <a:srgbClr val="F2F2F2"/>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81" name="Google Shape;481;p31"/>
          <p:cNvPicPr preferRelativeResize="0"/>
          <p:nvPr/>
        </p:nvPicPr>
        <p:blipFill rotWithShape="1">
          <a:blip r:embed="rId3">
            <a:alphaModFix/>
          </a:blip>
          <a:srcRect/>
          <a:stretch/>
        </p:blipFill>
        <p:spPr>
          <a:xfrm>
            <a:off x="1366892" y="1756678"/>
            <a:ext cx="1212650" cy="1212650"/>
          </a:xfrm>
          <a:prstGeom prst="rect">
            <a:avLst/>
          </a:prstGeom>
          <a:noFill/>
          <a:ln>
            <a:noFill/>
          </a:ln>
        </p:spPr>
      </p:pic>
      <p:pic>
        <p:nvPicPr>
          <p:cNvPr id="482" name="Google Shape;482;p31"/>
          <p:cNvPicPr preferRelativeResize="0"/>
          <p:nvPr/>
        </p:nvPicPr>
        <p:blipFill rotWithShape="1">
          <a:blip r:embed="rId4">
            <a:alphaModFix/>
          </a:blip>
          <a:srcRect/>
          <a:stretch/>
        </p:blipFill>
        <p:spPr>
          <a:xfrm>
            <a:off x="1308101" y="9112313"/>
            <a:ext cx="1905000" cy="542564"/>
          </a:xfrm>
          <a:prstGeom prst="rect">
            <a:avLst/>
          </a:prstGeom>
          <a:noFill/>
          <a:ln>
            <a:noFill/>
          </a:ln>
        </p:spPr>
      </p:pic>
      <p:pic>
        <p:nvPicPr>
          <p:cNvPr id="483" name="Google Shape;483;p31"/>
          <p:cNvPicPr preferRelativeResize="0"/>
          <p:nvPr/>
        </p:nvPicPr>
        <p:blipFill rotWithShape="1">
          <a:blip r:embed="rId5">
            <a:alphaModFix/>
          </a:blip>
          <a:srcRect l="27125" r="-1" b="68091"/>
          <a:stretch/>
        </p:blipFill>
        <p:spPr>
          <a:xfrm>
            <a:off x="1255868" y="6384479"/>
            <a:ext cx="15625709" cy="2095706"/>
          </a:xfrm>
          <a:prstGeom prst="rect">
            <a:avLst/>
          </a:prstGeom>
          <a:noFill/>
          <a:ln>
            <a:noFill/>
          </a:ln>
        </p:spPr>
      </p:pic>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1_Evident Slide Style 25">
  <p:cSld name="1_Evident Slide Style 25">
    <p:spTree>
      <p:nvGrpSpPr>
        <p:cNvPr id="1" name="Shape 484"/>
        <p:cNvGrpSpPr/>
        <p:nvPr/>
      </p:nvGrpSpPr>
      <p:grpSpPr>
        <a:xfrm>
          <a:off x="0" y="0"/>
          <a:ext cx="0" cy="0"/>
          <a:chOff x="0" y="0"/>
          <a:chExt cx="0" cy="0"/>
        </a:xfrm>
      </p:grpSpPr>
      <p:cxnSp>
        <p:nvCxnSpPr>
          <p:cNvPr id="485" name="Google Shape;485;p32"/>
          <p:cNvCxnSpPr/>
          <p:nvPr/>
        </p:nvCxnSpPr>
        <p:spPr>
          <a:xfrm rot="4118">
            <a:off x="1307743"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486" name="Google Shape;486;p32"/>
          <p:cNvSpPr txBox="1"/>
          <p:nvPr/>
        </p:nvSpPr>
        <p:spPr>
          <a:xfrm>
            <a:off x="14711863" y="785540"/>
            <a:ext cx="2269853" cy="885499"/>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487" name="Google Shape;487;p32"/>
          <p:cNvSpPr txBox="1">
            <a:spLocks noGrp="1"/>
          </p:cNvSpPr>
          <p:nvPr>
            <p:ph type="body" idx="1"/>
          </p:nvPr>
        </p:nvSpPr>
        <p:spPr>
          <a:xfrm>
            <a:off x="12333515" y="9066311"/>
            <a:ext cx="4648200" cy="767588"/>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1"/>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488" name="Google Shape;488;p32"/>
          <p:cNvPicPr preferRelativeResize="0"/>
          <p:nvPr/>
        </p:nvPicPr>
        <p:blipFill rotWithShape="1">
          <a:blip r:embed="rId2">
            <a:alphaModFix/>
          </a:blip>
          <a:srcRect/>
          <a:stretch/>
        </p:blipFill>
        <p:spPr>
          <a:xfrm>
            <a:off x="1306288" y="504170"/>
            <a:ext cx="2196491" cy="6007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Evident Slide Style 25">
  <p:cSld name="2_Evident Slide Style 25">
    <p:spTree>
      <p:nvGrpSpPr>
        <p:cNvPr id="1" name="Shape 489"/>
        <p:cNvGrpSpPr/>
        <p:nvPr/>
      </p:nvGrpSpPr>
      <p:grpSpPr>
        <a:xfrm>
          <a:off x="0" y="0"/>
          <a:ext cx="0" cy="0"/>
          <a:chOff x="0" y="0"/>
          <a:chExt cx="0" cy="0"/>
        </a:xfrm>
      </p:grpSpPr>
      <p:sp>
        <p:nvSpPr>
          <p:cNvPr id="490" name="Google Shape;490;p71"/>
          <p:cNvSpPr txBox="1"/>
          <p:nvPr/>
        </p:nvSpPr>
        <p:spPr>
          <a:xfrm>
            <a:off x="14859341" y="785541"/>
            <a:ext cx="2122376" cy="885499"/>
          </a:xfrm>
          <a:prstGeom prst="rect">
            <a:avLst/>
          </a:prstGeom>
          <a:noFill/>
          <a:ln>
            <a:noFill/>
          </a:ln>
        </p:spPr>
        <p:txBody>
          <a:bodyPr spcFirstLastPara="1" wrap="square" lIns="0" tIns="0" rIns="0" bIns="0" anchor="t" anchorCtr="0">
            <a:spAutoFit/>
          </a:bodyPr>
          <a:lstStyle/>
          <a:p>
            <a:pPr marL="0" marR="0" lvl="0" indent="0" algn="r" rtl="0">
              <a:lnSpc>
                <a:spcPct val="411428"/>
              </a:lnSpc>
              <a:spcBef>
                <a:spcPts val="0"/>
              </a:spcBef>
              <a:spcAft>
                <a:spcPts val="0"/>
              </a:spcAft>
              <a:buClr>
                <a:srgbClr val="000000"/>
              </a:buClr>
              <a:buSzPts val="1400"/>
              <a:buFont typeface="Arial"/>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pic>
        <p:nvPicPr>
          <p:cNvPr id="491" name="Google Shape;491;p71"/>
          <p:cNvPicPr preferRelativeResize="0"/>
          <p:nvPr/>
        </p:nvPicPr>
        <p:blipFill rotWithShape="1">
          <a:blip r:embed="rId2">
            <a:alphaModFix/>
          </a:blip>
          <a:srcRect/>
          <a:stretch/>
        </p:blipFill>
        <p:spPr>
          <a:xfrm>
            <a:off x="1306291" y="504173"/>
            <a:ext cx="2196491" cy="6007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304771"/>
        </a:solidFill>
        <a:effectLst/>
      </p:bgPr>
    </p:bg>
    <p:spTree>
      <p:nvGrpSpPr>
        <p:cNvPr id="1" name="Shape 492"/>
        <p:cNvGrpSpPr/>
        <p:nvPr/>
      </p:nvGrpSpPr>
      <p:grpSpPr>
        <a:xfrm>
          <a:off x="0" y="0"/>
          <a:ext cx="0" cy="0"/>
          <a:chOff x="0" y="0"/>
          <a:chExt cx="0" cy="0"/>
        </a:xfrm>
      </p:grpSpPr>
      <p:sp>
        <p:nvSpPr>
          <p:cNvPr id="493" name="Google Shape;493;p76"/>
          <p:cNvSpPr/>
          <p:nvPr/>
        </p:nvSpPr>
        <p:spPr>
          <a:xfrm>
            <a:off x="9707448" y="1"/>
            <a:ext cx="8580546" cy="10287005"/>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5" b="-1"/>
            </a:stretch>
          </a:blipFill>
          <a:ln>
            <a:noFill/>
          </a:ln>
        </p:spPr>
      </p:sp>
      <p:sp>
        <p:nvSpPr>
          <p:cNvPr id="494" name="Google Shape;494;p76"/>
          <p:cNvSpPr txBox="1"/>
          <p:nvPr/>
        </p:nvSpPr>
        <p:spPr>
          <a:xfrm>
            <a:off x="14888075" y="9283926"/>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evident.rc3id@unpad.co.id</a:t>
            </a:r>
            <a:endParaRPr sz="1200" b="0" i="0" u="none" strike="noStrike" cap="none">
              <a:solidFill>
                <a:srgbClr val="FFFFFF"/>
              </a:solidFill>
              <a:latin typeface="Arial"/>
              <a:ea typeface="Arial"/>
              <a:cs typeface="Arial"/>
              <a:sym typeface="Arial"/>
            </a:endParaRPr>
          </a:p>
        </p:txBody>
      </p:sp>
      <p:sp>
        <p:nvSpPr>
          <p:cNvPr id="495" name="Google Shape;495;p76"/>
          <p:cNvSpPr txBox="1">
            <a:spLocks noGrp="1"/>
          </p:cNvSpPr>
          <p:nvPr>
            <p:ph type="title"/>
          </p:nvPr>
        </p:nvSpPr>
        <p:spPr>
          <a:xfrm>
            <a:off x="1283576" y="3168851"/>
            <a:ext cx="7860426" cy="12126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6" name="Google Shape;496;p76"/>
          <p:cNvSpPr txBox="1">
            <a:spLocks noGrp="1"/>
          </p:cNvSpPr>
          <p:nvPr>
            <p:ph type="body" idx="1"/>
          </p:nvPr>
        </p:nvSpPr>
        <p:spPr>
          <a:xfrm>
            <a:off x="1295402" y="4991099"/>
            <a:ext cx="8839199" cy="117073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100">
                <a:solidFill>
                  <a:schemeClr val="lt1"/>
                </a:solidFill>
              </a:defRPr>
            </a:lvl1pPr>
            <a:lvl2pPr marL="914400" lvl="1" indent="-381000" algn="l">
              <a:lnSpc>
                <a:spcPct val="90000"/>
              </a:lnSpc>
              <a:spcBef>
                <a:spcPts val="500"/>
              </a:spcBef>
              <a:spcAft>
                <a:spcPts val="0"/>
              </a:spcAft>
              <a:buSzPts val="2400"/>
              <a:buChar char="•"/>
              <a:defRPr>
                <a:solidFill>
                  <a:srgbClr val="F2F2F2"/>
                </a:solidFill>
              </a:defRPr>
            </a:lvl2pPr>
            <a:lvl3pPr marL="1371600" lvl="2" indent="-355600" algn="l">
              <a:lnSpc>
                <a:spcPct val="90000"/>
              </a:lnSpc>
              <a:spcBef>
                <a:spcPts val="500"/>
              </a:spcBef>
              <a:spcAft>
                <a:spcPts val="0"/>
              </a:spcAft>
              <a:buSzPts val="2000"/>
              <a:buChar char="•"/>
              <a:defRPr>
                <a:solidFill>
                  <a:srgbClr val="F2F2F2"/>
                </a:solidFill>
              </a:defRPr>
            </a:lvl3pPr>
            <a:lvl4pPr marL="1828800" lvl="3" indent="-342900" algn="l">
              <a:lnSpc>
                <a:spcPct val="90000"/>
              </a:lnSpc>
              <a:spcBef>
                <a:spcPts val="500"/>
              </a:spcBef>
              <a:spcAft>
                <a:spcPts val="0"/>
              </a:spcAft>
              <a:buSzPts val="1800"/>
              <a:buChar char="•"/>
              <a:defRPr>
                <a:solidFill>
                  <a:srgbClr val="F2F2F2"/>
                </a:solidFill>
              </a:defRPr>
            </a:lvl4pPr>
            <a:lvl5pPr marL="2286000" lvl="4" indent="-342900" algn="l">
              <a:lnSpc>
                <a:spcPct val="90000"/>
              </a:lnSpc>
              <a:spcBef>
                <a:spcPts val="500"/>
              </a:spcBef>
              <a:spcAft>
                <a:spcPts val="0"/>
              </a:spcAft>
              <a:buSzPts val="1800"/>
              <a:buChar char="•"/>
              <a:defRPr>
                <a:solidFill>
                  <a:srgbClr val="F2F2F2"/>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497" name="Google Shape;497;p76"/>
          <p:cNvPicPr preferRelativeResize="0"/>
          <p:nvPr/>
        </p:nvPicPr>
        <p:blipFill rotWithShape="1">
          <a:blip r:embed="rId3">
            <a:alphaModFix/>
          </a:blip>
          <a:srcRect/>
          <a:stretch/>
        </p:blipFill>
        <p:spPr>
          <a:xfrm>
            <a:off x="1366892" y="1756678"/>
            <a:ext cx="1212650" cy="1212650"/>
          </a:xfrm>
          <a:prstGeom prst="rect">
            <a:avLst/>
          </a:prstGeom>
          <a:noFill/>
          <a:ln>
            <a:noFill/>
          </a:ln>
        </p:spPr>
      </p:pic>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Evident Slide Style 1">
  <p:cSld name="Evident Slide Style 1">
    <p:spTree>
      <p:nvGrpSpPr>
        <p:cNvPr id="1" name="Shape 498"/>
        <p:cNvGrpSpPr/>
        <p:nvPr/>
      </p:nvGrpSpPr>
      <p:grpSpPr>
        <a:xfrm>
          <a:off x="0" y="0"/>
          <a:ext cx="0" cy="0"/>
          <a:chOff x="0" y="0"/>
          <a:chExt cx="0" cy="0"/>
        </a:xfrm>
      </p:grpSpPr>
      <p:cxnSp>
        <p:nvCxnSpPr>
          <p:cNvPr id="499" name="Google Shape;499;p77"/>
          <p:cNvCxnSpPr/>
          <p:nvPr/>
        </p:nvCxnSpPr>
        <p:spPr>
          <a:xfrm rot="4118">
            <a:off x="1307743"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500" name="Google Shape;500;p77"/>
          <p:cNvSpPr txBox="1">
            <a:spLocks noGrp="1"/>
          </p:cNvSpPr>
          <p:nvPr>
            <p:ph type="title"/>
          </p:nvPr>
        </p:nvSpPr>
        <p:spPr>
          <a:xfrm>
            <a:off x="1307747" y="1638300"/>
            <a:ext cx="78486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1" name="Google Shape;501;p77"/>
          <p:cNvSpPr txBox="1">
            <a:spLocks noGrp="1"/>
          </p:cNvSpPr>
          <p:nvPr>
            <p:ph type="body" idx="1"/>
          </p:nvPr>
        </p:nvSpPr>
        <p:spPr>
          <a:xfrm>
            <a:off x="1307747" y="3314700"/>
            <a:ext cx="15697200" cy="5181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2100">
                <a:solidFill>
                  <a:srgbClr val="304771"/>
                </a:solidFill>
              </a:defRPr>
            </a:lvl1pPr>
            <a:lvl2pPr marL="914400" lvl="1" indent="-381000" algn="l">
              <a:lnSpc>
                <a:spcPct val="90000"/>
              </a:lnSpc>
              <a:spcBef>
                <a:spcPts val="500"/>
              </a:spcBef>
              <a:spcAft>
                <a:spcPts val="0"/>
              </a:spcAft>
              <a:buSzPts val="2400"/>
              <a:buChar char="•"/>
              <a:defRPr>
                <a:solidFill>
                  <a:srgbClr val="304771"/>
                </a:solidFill>
              </a:defRPr>
            </a:lvl2pPr>
            <a:lvl3pPr marL="1371600" lvl="2" indent="-355600" algn="l">
              <a:lnSpc>
                <a:spcPct val="90000"/>
              </a:lnSpc>
              <a:spcBef>
                <a:spcPts val="500"/>
              </a:spcBef>
              <a:spcAft>
                <a:spcPts val="0"/>
              </a:spcAft>
              <a:buSzPts val="2000"/>
              <a:buChar char="•"/>
              <a:defRPr>
                <a:solidFill>
                  <a:srgbClr val="304771"/>
                </a:solidFill>
              </a:defRPr>
            </a:lvl3pPr>
            <a:lvl4pPr marL="1828800" lvl="3" indent="-342900" algn="l">
              <a:lnSpc>
                <a:spcPct val="90000"/>
              </a:lnSpc>
              <a:spcBef>
                <a:spcPts val="500"/>
              </a:spcBef>
              <a:spcAft>
                <a:spcPts val="0"/>
              </a:spcAft>
              <a:buSzPts val="1800"/>
              <a:buChar char="•"/>
              <a:defRPr>
                <a:solidFill>
                  <a:srgbClr val="304771"/>
                </a:solidFill>
              </a:defRPr>
            </a:lvl4pPr>
            <a:lvl5pPr marL="2286000" lvl="4" indent="-342900" algn="l">
              <a:lnSpc>
                <a:spcPct val="90000"/>
              </a:lnSpc>
              <a:spcBef>
                <a:spcPts val="500"/>
              </a:spcBef>
              <a:spcAft>
                <a:spcPts val="0"/>
              </a:spcAft>
              <a:buSzPts val="1800"/>
              <a:buChar char="•"/>
              <a:defRPr>
                <a:solidFill>
                  <a:srgbClr val="304771"/>
                </a:solidFill>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02" name="Google Shape;502;p77"/>
          <p:cNvSpPr txBox="1"/>
          <p:nvPr/>
        </p:nvSpPr>
        <p:spPr>
          <a:xfrm>
            <a:off x="14859340" y="785540"/>
            <a:ext cx="2122376" cy="598690"/>
          </a:xfrm>
          <a:prstGeom prst="rect">
            <a:avLst/>
          </a:prstGeom>
          <a:noFill/>
          <a:ln>
            <a:noFill/>
          </a:ln>
        </p:spPr>
        <p:txBody>
          <a:bodyPr spcFirstLastPara="1" wrap="square" lIns="0" tIns="0" rIns="0" bIns="0" anchor="t" anchorCtr="0">
            <a:spAutoFit/>
          </a:bodyPr>
          <a:lstStyle/>
          <a:p>
            <a:pPr marL="0" marR="0" lvl="0" indent="0" algn="r" rtl="0">
              <a:lnSpc>
                <a:spcPct val="411428"/>
              </a:lnSpc>
              <a:spcBef>
                <a:spcPts val="0"/>
              </a:spcBef>
              <a:spcAft>
                <a:spcPts val="0"/>
              </a:spcAft>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sp>
        <p:nvSpPr>
          <p:cNvPr id="503" name="Google Shape;503;p77"/>
          <p:cNvSpPr txBox="1">
            <a:spLocks noGrp="1"/>
          </p:cNvSpPr>
          <p:nvPr>
            <p:ph type="body" idx="2"/>
          </p:nvPr>
        </p:nvSpPr>
        <p:spPr>
          <a:xfrm>
            <a:off x="12333515" y="9066311"/>
            <a:ext cx="4648200" cy="767588"/>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800"/>
              <a:buNone/>
              <a:defRPr sz="1400">
                <a:solidFill>
                  <a:srgbClr val="30477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504" name="Google Shape;504;p77"/>
          <p:cNvPicPr preferRelativeResize="0"/>
          <p:nvPr/>
        </p:nvPicPr>
        <p:blipFill rotWithShape="1">
          <a:blip r:embed="rId2">
            <a:alphaModFix/>
          </a:blip>
          <a:srcRect/>
          <a:stretch/>
        </p:blipFill>
        <p:spPr>
          <a:xfrm>
            <a:off x="1306288" y="504170"/>
            <a:ext cx="2196491" cy="600731"/>
          </a:xfrm>
          <a:prstGeom prst="rect">
            <a:avLst/>
          </a:prstGeom>
          <a:noFill/>
          <a:ln>
            <a:noFill/>
          </a:ln>
        </p:spPr>
      </p:pic>
      <p:sp>
        <p:nvSpPr>
          <p:cNvPr id="505" name="Google Shape;505;p77"/>
          <p:cNvSpPr txBox="1"/>
          <p:nvPr/>
        </p:nvSpPr>
        <p:spPr>
          <a:xfrm>
            <a:off x="7652084" y="4684295"/>
            <a:ext cx="914400" cy="682366"/>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endParaRPr sz="4800" b="1" i="0" u="none" strike="noStrike" cap="none">
              <a:solidFill>
                <a:srgbClr val="304771"/>
              </a:solidFill>
              <a:latin typeface="Ubuntu"/>
              <a:ea typeface="Ubuntu"/>
              <a:cs typeface="Ubuntu"/>
              <a:sym typeface="Ubuntu"/>
            </a:endParaRPr>
          </a:p>
        </p:txBody>
      </p:sp>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guide id="9" orient="horz" pos="5736">
          <p15:clr>
            <a:srgbClr val="FBAE40"/>
          </p15:clr>
        </p15:guide>
      </p15:sldGuideLst>
    </p:ext>
  </p:extLst>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wo Content Comparation_2">
  <p:cSld name="Two Content Comparation_2">
    <p:spTree>
      <p:nvGrpSpPr>
        <p:cNvPr id="1" name="Shape 506"/>
        <p:cNvGrpSpPr/>
        <p:nvPr/>
      </p:nvGrpSpPr>
      <p:grpSpPr>
        <a:xfrm>
          <a:off x="0" y="0"/>
          <a:ext cx="0" cy="0"/>
          <a:chOff x="0" y="0"/>
          <a:chExt cx="0" cy="0"/>
        </a:xfrm>
      </p:grpSpPr>
      <p:sp>
        <p:nvSpPr>
          <p:cNvPr id="507" name="Google Shape;507;p78"/>
          <p:cNvSpPr/>
          <p:nvPr/>
        </p:nvSpPr>
        <p:spPr>
          <a:xfrm>
            <a:off x="9906000" y="5162279"/>
            <a:ext cx="8382000" cy="5124722"/>
          </a:xfrm>
          <a:prstGeom prst="rect">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508" name="Google Shape;508;p78"/>
          <p:cNvSpPr/>
          <p:nvPr/>
        </p:nvSpPr>
        <p:spPr>
          <a:xfrm>
            <a:off x="9906000" y="0"/>
            <a:ext cx="8382000" cy="10287000"/>
          </a:xfrm>
          <a:prstGeom prst="round2DiagRect">
            <a:avLst>
              <a:gd name="adj1" fmla="val 38333"/>
              <a:gd name="adj2" fmla="val 0"/>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cxnSp>
        <p:nvCxnSpPr>
          <p:cNvPr id="509" name="Google Shape;509;p78"/>
          <p:cNvCxnSpPr/>
          <p:nvPr/>
        </p:nvCxnSpPr>
        <p:spPr>
          <a:xfrm rot="4118">
            <a:off x="1308337" y="9076667"/>
            <a:ext cx="15676055" cy="0"/>
          </a:xfrm>
          <a:prstGeom prst="straightConnector1">
            <a:avLst/>
          </a:prstGeom>
          <a:noFill/>
          <a:ln w="9525" cap="rnd" cmpd="sng">
            <a:solidFill>
              <a:srgbClr val="304771"/>
            </a:solidFill>
            <a:prstDash val="solid"/>
            <a:round/>
            <a:headEnd type="none" w="sm" len="sm"/>
            <a:tailEnd type="none" w="sm" len="sm"/>
          </a:ln>
        </p:spPr>
      </p:cxnSp>
      <p:sp>
        <p:nvSpPr>
          <p:cNvPr id="510" name="Google Shape;510;p78"/>
          <p:cNvSpPr txBox="1"/>
          <p:nvPr/>
        </p:nvSpPr>
        <p:spPr>
          <a:xfrm>
            <a:off x="14859340" y="785540"/>
            <a:ext cx="2122376" cy="598690"/>
          </a:xfrm>
          <a:prstGeom prst="rect">
            <a:avLst/>
          </a:prstGeom>
          <a:noFill/>
          <a:ln>
            <a:noFill/>
          </a:ln>
        </p:spPr>
        <p:txBody>
          <a:bodyPr spcFirstLastPara="1" wrap="square" lIns="0" tIns="0" rIns="0" bIns="0" anchor="t" anchorCtr="0">
            <a:spAutoFit/>
          </a:bodyPr>
          <a:lstStyle/>
          <a:p>
            <a:pPr marL="0" marR="0" lvl="0" indent="0" algn="r" rtl="0">
              <a:lnSpc>
                <a:spcPct val="411428"/>
              </a:lnSpc>
              <a:spcBef>
                <a:spcPts val="0"/>
              </a:spcBef>
              <a:spcAft>
                <a:spcPts val="0"/>
              </a:spcAft>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cxnSp>
        <p:nvCxnSpPr>
          <p:cNvPr id="511" name="Google Shape;511;p78"/>
          <p:cNvCxnSpPr/>
          <p:nvPr/>
        </p:nvCxnSpPr>
        <p:spPr>
          <a:xfrm rot="4118">
            <a:off x="9905986" y="9081815"/>
            <a:ext cx="7077947" cy="0"/>
          </a:xfrm>
          <a:prstGeom prst="straightConnector1">
            <a:avLst/>
          </a:prstGeom>
          <a:noFill/>
          <a:ln w="9525" cap="rnd" cmpd="sng">
            <a:solidFill>
              <a:srgbClr val="F2F2F2"/>
            </a:solidFill>
            <a:prstDash val="solid"/>
            <a:round/>
            <a:headEnd type="none" w="sm" len="sm"/>
            <a:tailEnd type="none" w="sm" len="sm"/>
          </a:ln>
        </p:spPr>
      </p:cxnSp>
      <p:sp>
        <p:nvSpPr>
          <p:cNvPr id="512" name="Google Shape;512;p78"/>
          <p:cNvSpPr txBox="1"/>
          <p:nvPr/>
        </p:nvSpPr>
        <p:spPr>
          <a:xfrm>
            <a:off x="14859340" y="696813"/>
            <a:ext cx="2122376"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rgbClr val="FFFFFF"/>
                </a:solidFill>
                <a:latin typeface="Arial"/>
                <a:ea typeface="Arial"/>
                <a:cs typeface="Arial"/>
                <a:sym typeface="Arial"/>
              </a:rPr>
              <a:t>evident.rc3id@unpad.co.id</a:t>
            </a:r>
            <a:endParaRPr sz="1400" b="0" i="0" u="none" strike="noStrike" cap="none">
              <a:solidFill>
                <a:srgbClr val="FFFFFF"/>
              </a:solidFill>
              <a:latin typeface="Arial"/>
              <a:ea typeface="Arial"/>
              <a:cs typeface="Arial"/>
              <a:sym typeface="Arial"/>
            </a:endParaRPr>
          </a:p>
        </p:txBody>
      </p:sp>
      <p:pic>
        <p:nvPicPr>
          <p:cNvPr id="513" name="Google Shape;513;p78"/>
          <p:cNvPicPr preferRelativeResize="0"/>
          <p:nvPr/>
        </p:nvPicPr>
        <p:blipFill rotWithShape="1">
          <a:blip r:embed="rId2">
            <a:alphaModFix/>
          </a:blip>
          <a:srcRect/>
          <a:stretch/>
        </p:blipFill>
        <p:spPr>
          <a:xfrm>
            <a:off x="1306288" y="504170"/>
            <a:ext cx="2196491" cy="600731"/>
          </a:xfrm>
          <a:prstGeom prst="rect">
            <a:avLst/>
          </a:prstGeom>
          <a:noFill/>
          <a:ln>
            <a:noFill/>
          </a:ln>
        </p:spPr>
      </p:pic>
      <p:sp>
        <p:nvSpPr>
          <p:cNvPr id="514" name="Google Shape;514;p78"/>
          <p:cNvSpPr txBox="1">
            <a:spLocks noGrp="1"/>
          </p:cNvSpPr>
          <p:nvPr>
            <p:ph type="title"/>
          </p:nvPr>
        </p:nvSpPr>
        <p:spPr>
          <a:xfrm>
            <a:off x="1306286" y="1312691"/>
            <a:ext cx="83820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78"/>
          <p:cNvSpPr txBox="1">
            <a:spLocks noGrp="1"/>
          </p:cNvSpPr>
          <p:nvPr>
            <p:ph type="body" idx="1"/>
          </p:nvPr>
        </p:nvSpPr>
        <p:spPr>
          <a:xfrm>
            <a:off x="1306286" y="2663480"/>
            <a:ext cx="8382000" cy="636622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16" name="Google Shape;516;p78"/>
          <p:cNvSpPr txBox="1">
            <a:spLocks noGrp="1"/>
          </p:cNvSpPr>
          <p:nvPr>
            <p:ph type="body" idx="2"/>
          </p:nvPr>
        </p:nvSpPr>
        <p:spPr>
          <a:xfrm>
            <a:off x="10216244" y="2474471"/>
            <a:ext cx="7761515" cy="65552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solidFill>
                  <a:srgbClr val="FFFFF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1560">
          <p15:clr>
            <a:srgbClr val="FBAE40"/>
          </p15:clr>
        </p15:guide>
        <p15:guide id="5" pos="5280">
          <p15:clr>
            <a:srgbClr val="FBAE40"/>
          </p15:clr>
        </p15:guide>
        <p15:guide id="6" pos="6240">
          <p15:clr>
            <a:srgbClr val="FBAE40"/>
          </p15:clr>
        </p15:guide>
        <p15:guide id="7" orient="horz" pos="312">
          <p15:clr>
            <a:srgbClr val="FBAE40"/>
          </p15:clr>
        </p15:guide>
        <p15:guide id="8" pos="1824">
          <p15:clr>
            <a:srgbClr val="FBAE40"/>
          </p15:clr>
        </p15:guide>
        <p15:guide id="9" orient="horz" pos="888">
          <p15:clr>
            <a:srgbClr val="FBAE40"/>
          </p15:clr>
        </p15:guide>
        <p15:guide id="10" orient="horz" pos="696">
          <p15:clr>
            <a:srgbClr val="FBAE40"/>
          </p15:clr>
        </p15:guide>
        <p15:guide id="11" orient="horz" pos="5352">
          <p15:clr>
            <a:srgbClr val="FBAE40"/>
          </p15:clr>
        </p15:guide>
        <p15:guide id="12" orient="horz" pos="5736">
          <p15:clr>
            <a:srgbClr val="FBAE40"/>
          </p15:clr>
        </p15:guide>
        <p15:guide id="13" orient="horz" pos="4728">
          <p15:clr>
            <a:srgbClr val="FBAE40"/>
          </p15:clr>
        </p15:guide>
        <p15:guide id="14" orient="horz" pos="2760">
          <p15:clr>
            <a:srgbClr val="FBAE40"/>
          </p15:clr>
        </p15:guide>
        <p15:guide id="15" orient="horz" pos="2616">
          <p15:clr>
            <a:srgbClr val="FBAE40"/>
          </p15:clr>
        </p15:guide>
      </p15:sldGuideLst>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17"/>
        <p:cNvGrpSpPr/>
        <p:nvPr/>
      </p:nvGrpSpPr>
      <p:grpSpPr>
        <a:xfrm>
          <a:off x="0" y="0"/>
          <a:ext cx="0" cy="0"/>
          <a:chOff x="0" y="0"/>
          <a:chExt cx="0" cy="0"/>
        </a:xfrm>
      </p:grpSpPr>
      <p:sp>
        <p:nvSpPr>
          <p:cNvPr id="518" name="Google Shape;518;p79"/>
          <p:cNvSpPr txBox="1">
            <a:spLocks noGrp="1"/>
          </p:cNvSpPr>
          <p:nvPr>
            <p:ph type="dt" idx="10"/>
          </p:nvPr>
        </p:nvSpPr>
        <p:spPr>
          <a:xfrm>
            <a:off x="1524000" y="9563101"/>
            <a:ext cx="2133600" cy="365126"/>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rgbClr val="3047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9" name="Google Shape;519;p79"/>
          <p:cNvSpPr txBox="1">
            <a:spLocks noGrp="1"/>
          </p:cNvSpPr>
          <p:nvPr>
            <p:ph type="ftr" idx="11"/>
          </p:nvPr>
        </p:nvSpPr>
        <p:spPr>
          <a:xfrm>
            <a:off x="7696200" y="9563101"/>
            <a:ext cx="2895600" cy="365126"/>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rgbClr val="3047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0" name="Google Shape;520;p79"/>
          <p:cNvSpPr txBox="1">
            <a:spLocks noGrp="1"/>
          </p:cNvSpPr>
          <p:nvPr>
            <p:ph type="sldNum" idx="12"/>
          </p:nvPr>
        </p:nvSpPr>
        <p:spPr>
          <a:xfrm>
            <a:off x="15392400" y="9563101"/>
            <a:ext cx="2133600" cy="365126"/>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30477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extLst>
    <p:ext uri="{DCECCB84-F9BA-43D5-87BE-67443E8EF086}">
      <p15:sldGuideLst xmlns:p15="http://schemas.microsoft.com/office/powerpoint/2012/main">
        <p15:guide id="1" orient="horz" pos="3240">
          <p15:clr>
            <a:srgbClr val="FBAE40"/>
          </p15:clr>
        </p15:guide>
        <p15:guide id="2" pos="576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1_Title Slide">
  <p:cSld name="1_Title Slide">
    <p:bg>
      <p:bgPr>
        <a:solidFill>
          <a:srgbClr val="304771"/>
        </a:solidFill>
        <a:effectLst/>
      </p:bgPr>
    </p:bg>
    <p:spTree>
      <p:nvGrpSpPr>
        <p:cNvPr id="1" name="Shape 41"/>
        <p:cNvGrpSpPr/>
        <p:nvPr/>
      </p:nvGrpSpPr>
      <p:grpSpPr>
        <a:xfrm>
          <a:off x="0" y="0"/>
          <a:ext cx="0" cy="0"/>
          <a:chOff x="0" y="0"/>
          <a:chExt cx="0" cy="0"/>
        </a:xfrm>
      </p:grpSpPr>
      <p:sp>
        <p:nvSpPr>
          <p:cNvPr id="42" name="Google Shape;42;p29"/>
          <p:cNvSpPr txBox="1"/>
          <p:nvPr/>
        </p:nvSpPr>
        <p:spPr>
          <a:xfrm>
            <a:off x="14888075" y="9283925"/>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Open Sans"/>
                <a:ea typeface="Open Sans"/>
                <a:cs typeface="Open Sans"/>
                <a:sym typeface="Open Sans"/>
              </a:rPr>
              <a:t>evident.rc3id@unpad.co.id</a:t>
            </a:r>
            <a:endParaRPr sz="1200" b="0" i="0" u="none" strike="noStrike" cap="none">
              <a:solidFill>
                <a:srgbClr val="FFFFFF"/>
              </a:solidFill>
              <a:latin typeface="Open Sans"/>
              <a:ea typeface="Open Sans"/>
              <a:cs typeface="Open Sans"/>
              <a:sym typeface="Open Sans"/>
            </a:endParaRPr>
          </a:p>
        </p:txBody>
      </p:sp>
      <p:sp>
        <p:nvSpPr>
          <p:cNvPr id="43" name="Google Shape;43;p29"/>
          <p:cNvSpPr txBox="1">
            <a:spLocks noGrp="1"/>
          </p:cNvSpPr>
          <p:nvPr>
            <p:ph type="title"/>
          </p:nvPr>
        </p:nvSpPr>
        <p:spPr>
          <a:xfrm>
            <a:off x="5213787" y="4015526"/>
            <a:ext cx="7860426" cy="121265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lt1"/>
              </a:buClr>
              <a:buSzPts val="4800"/>
              <a:buFont typeface="Ubuntu"/>
              <a:buNone/>
              <a:defRPr sz="4800" b="1">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44" name="Google Shape;44;p29"/>
          <p:cNvGrpSpPr/>
          <p:nvPr/>
        </p:nvGrpSpPr>
        <p:grpSpPr>
          <a:xfrm>
            <a:off x="4457376" y="5905500"/>
            <a:ext cx="9373248" cy="594450"/>
            <a:chOff x="4444150" y="4055572"/>
            <a:chExt cx="9373248" cy="594450"/>
          </a:xfrm>
        </p:grpSpPr>
        <p:pic>
          <p:nvPicPr>
            <p:cNvPr id="45" name="Google Shape;45;p29"/>
            <p:cNvPicPr preferRelativeResize="0"/>
            <p:nvPr/>
          </p:nvPicPr>
          <p:blipFill rotWithShape="1">
            <a:blip r:embed="rId2">
              <a:alphaModFix/>
            </a:blip>
            <a:srcRect/>
            <a:stretch/>
          </p:blipFill>
          <p:spPr>
            <a:xfrm>
              <a:off x="4444150" y="4110154"/>
              <a:ext cx="2448036" cy="485286"/>
            </a:xfrm>
            <a:prstGeom prst="rect">
              <a:avLst/>
            </a:prstGeom>
            <a:noFill/>
            <a:ln>
              <a:noFill/>
            </a:ln>
          </p:spPr>
        </p:pic>
        <p:pic>
          <p:nvPicPr>
            <p:cNvPr id="46" name="Google Shape;46;p29"/>
            <p:cNvPicPr preferRelativeResize="0"/>
            <p:nvPr/>
          </p:nvPicPr>
          <p:blipFill rotWithShape="1">
            <a:blip r:embed="rId3">
              <a:alphaModFix/>
            </a:blip>
            <a:srcRect/>
            <a:stretch/>
          </p:blipFill>
          <p:spPr>
            <a:xfrm>
              <a:off x="7480245" y="4055572"/>
              <a:ext cx="1266908" cy="594450"/>
            </a:xfrm>
            <a:prstGeom prst="rect">
              <a:avLst/>
            </a:prstGeom>
            <a:noFill/>
            <a:ln>
              <a:noFill/>
            </a:ln>
          </p:spPr>
        </p:pic>
        <p:pic>
          <p:nvPicPr>
            <p:cNvPr id="47" name="Google Shape;47;p29"/>
            <p:cNvPicPr preferRelativeResize="0"/>
            <p:nvPr/>
          </p:nvPicPr>
          <p:blipFill rotWithShape="1">
            <a:blip r:embed="rId4">
              <a:alphaModFix/>
            </a:blip>
            <a:srcRect/>
            <a:stretch/>
          </p:blipFill>
          <p:spPr>
            <a:xfrm>
              <a:off x="9335212" y="4130149"/>
              <a:ext cx="2192530" cy="445296"/>
            </a:xfrm>
            <a:prstGeom prst="rect">
              <a:avLst/>
            </a:prstGeom>
            <a:noFill/>
            <a:ln>
              <a:noFill/>
            </a:ln>
          </p:spPr>
        </p:pic>
        <p:pic>
          <p:nvPicPr>
            <p:cNvPr id="48" name="Google Shape;48;p29"/>
            <p:cNvPicPr preferRelativeResize="0"/>
            <p:nvPr/>
          </p:nvPicPr>
          <p:blipFill rotWithShape="1">
            <a:blip r:embed="rId5">
              <a:alphaModFix/>
            </a:blip>
            <a:srcRect/>
            <a:stretch/>
          </p:blipFill>
          <p:spPr>
            <a:xfrm>
              <a:off x="12115800" y="4110481"/>
              <a:ext cx="1701598" cy="484632"/>
            </a:xfrm>
            <a:prstGeom prst="rect">
              <a:avLst/>
            </a:prstGeom>
            <a:noFill/>
            <a:ln>
              <a:noFill/>
            </a:ln>
          </p:spPr>
        </p:pic>
      </p:grpSp>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521"/>
        <p:cNvGrpSpPr/>
        <p:nvPr/>
      </p:nvGrpSpPr>
      <p:grpSpPr>
        <a:xfrm>
          <a:off x="0" y="0"/>
          <a:ext cx="0" cy="0"/>
          <a:chOff x="0" y="0"/>
          <a:chExt cx="0" cy="0"/>
        </a:xfrm>
      </p:grpSpPr>
      <p:cxnSp>
        <p:nvCxnSpPr>
          <p:cNvPr id="522" name="Google Shape;522;p80"/>
          <p:cNvCxnSpPr/>
          <p:nvPr/>
        </p:nvCxnSpPr>
        <p:spPr>
          <a:xfrm rot="4118">
            <a:off x="1307743"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523" name="Google Shape;523;p80"/>
          <p:cNvSpPr txBox="1">
            <a:spLocks noGrp="1"/>
          </p:cNvSpPr>
          <p:nvPr>
            <p:ph type="title"/>
          </p:nvPr>
        </p:nvSpPr>
        <p:spPr>
          <a:xfrm>
            <a:off x="1306288" y="1312691"/>
            <a:ext cx="15698660" cy="11430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SzPts val="4400"/>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80"/>
          <p:cNvSpPr txBox="1"/>
          <p:nvPr/>
        </p:nvSpPr>
        <p:spPr>
          <a:xfrm>
            <a:off x="14859340" y="696813"/>
            <a:ext cx="2122376"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sp>
        <p:nvSpPr>
          <p:cNvPr id="525" name="Google Shape;525;p80"/>
          <p:cNvSpPr txBox="1">
            <a:spLocks noGrp="1"/>
          </p:cNvSpPr>
          <p:nvPr>
            <p:ph type="body" idx="1"/>
          </p:nvPr>
        </p:nvSpPr>
        <p:spPr>
          <a:xfrm>
            <a:off x="12333515" y="9066311"/>
            <a:ext cx="4648200" cy="767588"/>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800"/>
              <a:buNone/>
              <a:defRPr sz="1400">
                <a:solidFill>
                  <a:srgbClr val="30477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526" name="Google Shape;526;p80"/>
          <p:cNvPicPr preferRelativeResize="0"/>
          <p:nvPr/>
        </p:nvPicPr>
        <p:blipFill rotWithShape="1">
          <a:blip r:embed="rId2">
            <a:alphaModFix/>
          </a:blip>
          <a:srcRect/>
          <a:stretch/>
        </p:blipFill>
        <p:spPr>
          <a:xfrm>
            <a:off x="1306288" y="504170"/>
            <a:ext cx="2196491" cy="60073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guide id="9" orient="horz" pos="5736">
          <p15:clr>
            <a:srgbClr val="FBAE40"/>
          </p15:clr>
        </p15:guide>
      </p15:sldGuideLst>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3_Section Header">
  <p:cSld name="3_Section Header">
    <p:bg>
      <p:bgPr>
        <a:solidFill>
          <a:srgbClr val="304771"/>
        </a:solidFill>
        <a:effectLst/>
      </p:bgPr>
    </p:bg>
    <p:spTree>
      <p:nvGrpSpPr>
        <p:cNvPr id="1" name="Shape 527"/>
        <p:cNvGrpSpPr/>
        <p:nvPr/>
      </p:nvGrpSpPr>
      <p:grpSpPr>
        <a:xfrm>
          <a:off x="0" y="0"/>
          <a:ext cx="0" cy="0"/>
          <a:chOff x="0" y="0"/>
          <a:chExt cx="0" cy="0"/>
        </a:xfrm>
      </p:grpSpPr>
      <p:sp>
        <p:nvSpPr>
          <p:cNvPr id="528" name="Google Shape;528;p81"/>
          <p:cNvSpPr/>
          <p:nvPr/>
        </p:nvSpPr>
        <p:spPr>
          <a:xfrm>
            <a:off x="9707448" y="1"/>
            <a:ext cx="8580546" cy="10287005"/>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5" b="-1"/>
            </a:stretch>
          </a:blipFill>
          <a:ln>
            <a:noFill/>
          </a:ln>
        </p:spPr>
      </p:sp>
      <p:sp>
        <p:nvSpPr>
          <p:cNvPr id="529" name="Google Shape;529;p81"/>
          <p:cNvSpPr txBox="1"/>
          <p:nvPr/>
        </p:nvSpPr>
        <p:spPr>
          <a:xfrm>
            <a:off x="14888075" y="9283926"/>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200" b="0" i="0" u="none" strike="noStrike" cap="none">
                <a:solidFill>
                  <a:srgbClr val="FFFFFF"/>
                </a:solidFill>
                <a:latin typeface="Arial"/>
                <a:ea typeface="Arial"/>
                <a:cs typeface="Arial"/>
                <a:sym typeface="Arial"/>
              </a:rPr>
              <a:t>evident.rc3id@unpad.co.id</a:t>
            </a:r>
            <a:endParaRPr sz="1200" b="0" i="0" u="none" strike="noStrike" cap="none">
              <a:solidFill>
                <a:srgbClr val="FFFFFF"/>
              </a:solidFill>
              <a:latin typeface="Arial"/>
              <a:ea typeface="Arial"/>
              <a:cs typeface="Arial"/>
              <a:sym typeface="Arial"/>
            </a:endParaRPr>
          </a:p>
        </p:txBody>
      </p:sp>
      <p:cxnSp>
        <p:nvCxnSpPr>
          <p:cNvPr id="530" name="Google Shape;530;p81"/>
          <p:cNvCxnSpPr/>
          <p:nvPr/>
        </p:nvCxnSpPr>
        <p:spPr>
          <a:xfrm rot="4118">
            <a:off x="1284016" y="9076658"/>
            <a:ext cx="15710012" cy="0"/>
          </a:xfrm>
          <a:prstGeom prst="straightConnector1">
            <a:avLst/>
          </a:prstGeom>
          <a:noFill/>
          <a:ln w="9525" cap="rnd" cmpd="sng">
            <a:solidFill>
              <a:srgbClr val="E8E9ED"/>
            </a:solidFill>
            <a:prstDash val="solid"/>
            <a:round/>
            <a:headEnd type="none" w="sm" len="sm"/>
            <a:tailEnd type="none" w="sm" len="sm"/>
          </a:ln>
        </p:spPr>
      </p:cxnSp>
      <p:pic>
        <p:nvPicPr>
          <p:cNvPr id="531" name="Google Shape;531;p81"/>
          <p:cNvPicPr preferRelativeResize="0"/>
          <p:nvPr/>
        </p:nvPicPr>
        <p:blipFill rotWithShape="1">
          <a:blip r:embed="rId3">
            <a:alphaModFix/>
          </a:blip>
          <a:srcRect/>
          <a:stretch/>
        </p:blipFill>
        <p:spPr>
          <a:xfrm>
            <a:off x="1308101" y="9112313"/>
            <a:ext cx="1905000" cy="542564"/>
          </a:xfrm>
          <a:prstGeom prst="rect">
            <a:avLst/>
          </a:prstGeom>
          <a:noFill/>
          <a:ln>
            <a:noFill/>
          </a:ln>
        </p:spPr>
      </p:pic>
      <p:sp>
        <p:nvSpPr>
          <p:cNvPr id="532" name="Google Shape;532;p81"/>
          <p:cNvSpPr txBox="1">
            <a:spLocks noGrp="1"/>
          </p:cNvSpPr>
          <p:nvPr>
            <p:ph type="body" idx="1"/>
          </p:nvPr>
        </p:nvSpPr>
        <p:spPr>
          <a:xfrm>
            <a:off x="1295401" y="4991101"/>
            <a:ext cx="13807706" cy="358140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sz="4800">
                <a:solidFill>
                  <a:srgbClr val="FFFFFF"/>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33" name="Google Shape;533;p81"/>
          <p:cNvSpPr txBox="1">
            <a:spLocks noGrp="1"/>
          </p:cNvSpPr>
          <p:nvPr>
            <p:ph type="title"/>
          </p:nvPr>
        </p:nvSpPr>
        <p:spPr>
          <a:xfrm>
            <a:off x="1283576" y="1943100"/>
            <a:ext cx="13830047" cy="27432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a:solidFill>
                  <a:srgbClr val="FFFFFF"/>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34"/>
        <p:cNvGrpSpPr/>
        <p:nvPr/>
      </p:nvGrpSpPr>
      <p:grpSpPr>
        <a:xfrm>
          <a:off x="0" y="0"/>
          <a:ext cx="0" cy="0"/>
          <a:chOff x="0" y="0"/>
          <a:chExt cx="0" cy="0"/>
        </a:xfrm>
      </p:grpSpPr>
      <p:cxnSp>
        <p:nvCxnSpPr>
          <p:cNvPr id="535" name="Google Shape;535;p82"/>
          <p:cNvCxnSpPr/>
          <p:nvPr/>
        </p:nvCxnSpPr>
        <p:spPr>
          <a:xfrm rot="4118">
            <a:off x="1307743"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536" name="Google Shape;536;p82"/>
          <p:cNvSpPr txBox="1">
            <a:spLocks noGrp="1"/>
          </p:cNvSpPr>
          <p:nvPr>
            <p:ph type="title"/>
          </p:nvPr>
        </p:nvSpPr>
        <p:spPr>
          <a:xfrm>
            <a:off x="1306288" y="1312691"/>
            <a:ext cx="1569866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7" name="Google Shape;537;p82"/>
          <p:cNvSpPr txBox="1"/>
          <p:nvPr/>
        </p:nvSpPr>
        <p:spPr>
          <a:xfrm>
            <a:off x="14859340" y="696813"/>
            <a:ext cx="2122376"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sp>
        <p:nvSpPr>
          <p:cNvPr id="538" name="Google Shape;538;p82"/>
          <p:cNvSpPr txBox="1">
            <a:spLocks noGrp="1"/>
          </p:cNvSpPr>
          <p:nvPr>
            <p:ph type="body" idx="1"/>
          </p:nvPr>
        </p:nvSpPr>
        <p:spPr>
          <a:xfrm>
            <a:off x="12333515" y="9066311"/>
            <a:ext cx="4648200" cy="767588"/>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800"/>
              <a:buNone/>
              <a:defRPr sz="1400">
                <a:solidFill>
                  <a:srgbClr val="30477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pic>
        <p:nvPicPr>
          <p:cNvPr id="539" name="Google Shape;539;p82"/>
          <p:cNvPicPr preferRelativeResize="0"/>
          <p:nvPr/>
        </p:nvPicPr>
        <p:blipFill rotWithShape="1">
          <a:blip r:embed="rId2">
            <a:alphaModFix/>
          </a:blip>
          <a:srcRect/>
          <a:stretch/>
        </p:blipFill>
        <p:spPr>
          <a:xfrm>
            <a:off x="1306288" y="504170"/>
            <a:ext cx="2196491" cy="600731"/>
          </a:xfrm>
          <a:prstGeom prst="rect">
            <a:avLst/>
          </a:prstGeom>
          <a:noFill/>
          <a:ln>
            <a:noFill/>
          </a:ln>
        </p:spPr>
      </p:pic>
      <p:sp>
        <p:nvSpPr>
          <p:cNvPr id="540" name="Google Shape;540;p82"/>
          <p:cNvSpPr txBox="1">
            <a:spLocks noGrp="1"/>
          </p:cNvSpPr>
          <p:nvPr>
            <p:ph type="body" idx="2"/>
          </p:nvPr>
        </p:nvSpPr>
        <p:spPr>
          <a:xfrm>
            <a:off x="1306288" y="2663480"/>
            <a:ext cx="15698660" cy="63108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guide id="9" orient="horz" pos="573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Two Content Comparation_1">
  <p:cSld name="Two Content Comparation_1">
    <p:spTree>
      <p:nvGrpSpPr>
        <p:cNvPr id="1" name="Shape 541"/>
        <p:cNvGrpSpPr/>
        <p:nvPr/>
      </p:nvGrpSpPr>
      <p:grpSpPr>
        <a:xfrm>
          <a:off x="0" y="0"/>
          <a:ext cx="0" cy="0"/>
          <a:chOff x="0" y="0"/>
          <a:chExt cx="0" cy="0"/>
        </a:xfrm>
      </p:grpSpPr>
      <p:cxnSp>
        <p:nvCxnSpPr>
          <p:cNvPr id="542" name="Google Shape;542;p83"/>
          <p:cNvCxnSpPr/>
          <p:nvPr/>
        </p:nvCxnSpPr>
        <p:spPr>
          <a:xfrm rot="4118">
            <a:off x="1307743"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543" name="Google Shape;543;p83"/>
          <p:cNvSpPr txBox="1">
            <a:spLocks noGrp="1"/>
          </p:cNvSpPr>
          <p:nvPr>
            <p:ph type="body" idx="1"/>
          </p:nvPr>
        </p:nvSpPr>
        <p:spPr>
          <a:xfrm>
            <a:off x="12333515" y="9066311"/>
            <a:ext cx="4648200" cy="767588"/>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1000"/>
              </a:spcBef>
              <a:spcAft>
                <a:spcPts val="0"/>
              </a:spcAft>
              <a:buSzPts val="2800"/>
              <a:buNone/>
              <a:defRPr sz="1400">
                <a:solidFill>
                  <a:srgbClr val="304771"/>
                </a:solidFill>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44" name="Google Shape;544;p83"/>
          <p:cNvSpPr txBox="1"/>
          <p:nvPr/>
        </p:nvSpPr>
        <p:spPr>
          <a:xfrm>
            <a:off x="14859340" y="696813"/>
            <a:ext cx="2122376" cy="215444"/>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None/>
            </a:pPr>
            <a:r>
              <a:rPr lang="en-US" sz="1400" b="0" i="0" u="none" strike="noStrike" cap="none">
                <a:solidFill>
                  <a:srgbClr val="304771"/>
                </a:solidFill>
                <a:latin typeface="Arial"/>
                <a:ea typeface="Arial"/>
                <a:cs typeface="Arial"/>
                <a:sym typeface="Arial"/>
              </a:rPr>
              <a:t>evident.rc3id@unpad.co.id</a:t>
            </a:r>
            <a:endParaRPr sz="1400" b="0" i="0" u="none" strike="noStrike" cap="none">
              <a:solidFill>
                <a:srgbClr val="304771"/>
              </a:solidFill>
              <a:latin typeface="Arial"/>
              <a:ea typeface="Arial"/>
              <a:cs typeface="Arial"/>
              <a:sym typeface="Arial"/>
            </a:endParaRPr>
          </a:p>
        </p:txBody>
      </p:sp>
      <p:pic>
        <p:nvPicPr>
          <p:cNvPr id="545" name="Google Shape;545;p83"/>
          <p:cNvPicPr preferRelativeResize="0"/>
          <p:nvPr/>
        </p:nvPicPr>
        <p:blipFill rotWithShape="1">
          <a:blip r:embed="rId2">
            <a:alphaModFix/>
          </a:blip>
          <a:srcRect/>
          <a:stretch/>
        </p:blipFill>
        <p:spPr>
          <a:xfrm>
            <a:off x="1306288" y="504170"/>
            <a:ext cx="2196491" cy="600731"/>
          </a:xfrm>
          <a:prstGeom prst="rect">
            <a:avLst/>
          </a:prstGeom>
          <a:noFill/>
          <a:ln>
            <a:noFill/>
          </a:ln>
        </p:spPr>
      </p:pic>
      <p:sp>
        <p:nvSpPr>
          <p:cNvPr id="546" name="Google Shape;546;p83"/>
          <p:cNvSpPr txBox="1">
            <a:spLocks noGrp="1"/>
          </p:cNvSpPr>
          <p:nvPr>
            <p:ph type="title"/>
          </p:nvPr>
        </p:nvSpPr>
        <p:spPr>
          <a:xfrm>
            <a:off x="1295400" y="1312691"/>
            <a:ext cx="15697200" cy="11430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SzPts val="4400"/>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7" name="Google Shape;547;p83"/>
          <p:cNvSpPr txBox="1">
            <a:spLocks noGrp="1"/>
          </p:cNvSpPr>
          <p:nvPr>
            <p:ph type="body" idx="2"/>
          </p:nvPr>
        </p:nvSpPr>
        <p:spPr>
          <a:xfrm>
            <a:off x="9144000" y="2474471"/>
            <a:ext cx="7848600" cy="65552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
        <p:nvSpPr>
          <p:cNvPr id="548" name="Google Shape;548;p83"/>
          <p:cNvSpPr txBox="1">
            <a:spLocks noGrp="1"/>
          </p:cNvSpPr>
          <p:nvPr>
            <p:ph type="body" idx="3"/>
          </p:nvPr>
        </p:nvSpPr>
        <p:spPr>
          <a:xfrm>
            <a:off x="1306286" y="2474471"/>
            <a:ext cx="7761515" cy="655523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SzPts val="2800"/>
              <a:buNone/>
              <a:defRPr/>
            </a:lvl1pPr>
            <a:lvl2pPr marL="914400" lvl="1" indent="-381000" algn="l">
              <a:lnSpc>
                <a:spcPct val="90000"/>
              </a:lnSpc>
              <a:spcBef>
                <a:spcPts val="500"/>
              </a:spcBef>
              <a:spcAft>
                <a:spcPts val="0"/>
              </a:spcAft>
              <a:buSzPts val="2400"/>
              <a:buChar char="•"/>
              <a:defRPr/>
            </a:lvl2pPr>
            <a:lvl3pPr marL="1371600" lvl="2" indent="-355600" algn="l">
              <a:lnSpc>
                <a:spcPct val="90000"/>
              </a:lnSpc>
              <a:spcBef>
                <a:spcPts val="500"/>
              </a:spcBef>
              <a:spcAft>
                <a:spcPts val="0"/>
              </a:spcAft>
              <a:buSzPts val="20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SzPts val="1800"/>
              <a:buChar char="•"/>
              <a:defRPr/>
            </a:lvl6pPr>
            <a:lvl7pPr marL="3200400" lvl="6" indent="-342900" algn="l">
              <a:lnSpc>
                <a:spcPct val="90000"/>
              </a:lnSpc>
              <a:spcBef>
                <a:spcPts val="500"/>
              </a:spcBef>
              <a:spcAft>
                <a:spcPts val="0"/>
              </a:spcAft>
              <a:buSzPts val="1800"/>
              <a:buChar char="•"/>
              <a:defRPr/>
            </a:lvl7pPr>
            <a:lvl8pPr marL="3657600" lvl="7" indent="-342900" algn="l">
              <a:lnSpc>
                <a:spcPct val="90000"/>
              </a:lnSpc>
              <a:spcBef>
                <a:spcPts val="500"/>
              </a:spcBef>
              <a:spcAft>
                <a:spcPts val="0"/>
              </a:spcAft>
              <a:buSzPts val="1800"/>
              <a:buChar char="•"/>
              <a:defRPr/>
            </a:lvl8pPr>
            <a:lvl9pPr marL="4114800" lvl="8" indent="-342900" algn="l">
              <a:lnSpc>
                <a:spcPct val="90000"/>
              </a:lnSpc>
              <a:spcBef>
                <a:spcPts val="500"/>
              </a:spcBef>
              <a:spcAft>
                <a:spcPts val="0"/>
              </a:spcAft>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6480">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4728">
          <p15:clr>
            <a:srgbClr val="FBAE40"/>
          </p15:clr>
        </p15:guide>
        <p15:guide id="7" pos="10704">
          <p15:clr>
            <a:srgbClr val="FBAE40"/>
          </p15:clr>
        </p15:guide>
        <p15:guide id="8" pos="5280">
          <p15:clr>
            <a:srgbClr val="FBAE40"/>
          </p15:clr>
        </p15:guide>
        <p15:guide id="9" pos="6240">
          <p15:clr>
            <a:srgbClr val="FBAE40"/>
          </p15:clr>
        </p15:guide>
        <p15:guide id="10" orient="horz" pos="696">
          <p15:clr>
            <a:srgbClr val="FBAE40"/>
          </p15:clr>
        </p15:guide>
        <p15:guide id="11" orient="horz" pos="312">
          <p15:clr>
            <a:srgbClr val="FBAE40"/>
          </p15:clr>
        </p15:guide>
        <p15:guide id="12" orient="horz" pos="5352">
          <p15:clr>
            <a:srgbClr val="FBAE40"/>
          </p15:clr>
        </p15:guide>
        <p15:guide id="13" orient="horz" pos="5736">
          <p15:clr>
            <a:srgbClr val="FBAE40"/>
          </p15:clr>
        </p15:guide>
        <p15:guide id="14" orient="horz" pos="2472">
          <p15:clr>
            <a:srgbClr val="FBAE40"/>
          </p15:clr>
        </p15:guide>
        <p15:guide id="15" orient="horz" pos="2616">
          <p15:clr>
            <a:srgbClr val="FBAE40"/>
          </p15:clr>
        </p15:guide>
      </p15:sldGuideLst>
    </p:ext>
  </p:extLst>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49"/>
        <p:cNvGrpSpPr/>
        <p:nvPr/>
      </p:nvGrpSpPr>
      <p:grpSpPr>
        <a:xfrm>
          <a:off x="0" y="0"/>
          <a:ext cx="0" cy="0"/>
          <a:chOff x="0" y="0"/>
          <a:chExt cx="0" cy="0"/>
        </a:xfrm>
      </p:grpSpPr>
      <p:sp>
        <p:nvSpPr>
          <p:cNvPr id="550" name="Google Shape;550;p84"/>
          <p:cNvSpPr txBox="1">
            <a:spLocks noGrp="1"/>
          </p:cNvSpPr>
          <p:nvPr>
            <p:ph type="title"/>
          </p:nvPr>
        </p:nvSpPr>
        <p:spPr>
          <a:xfrm>
            <a:off x="1259682" y="547690"/>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84"/>
          <p:cNvSpPr txBox="1">
            <a:spLocks noGrp="1"/>
          </p:cNvSpPr>
          <p:nvPr>
            <p:ph type="body" idx="1"/>
          </p:nvPr>
        </p:nvSpPr>
        <p:spPr>
          <a:xfrm>
            <a:off x="1259684"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552" name="Google Shape;552;p84"/>
          <p:cNvSpPr txBox="1">
            <a:spLocks noGrp="1"/>
          </p:cNvSpPr>
          <p:nvPr>
            <p:ph type="body" idx="2"/>
          </p:nvPr>
        </p:nvSpPr>
        <p:spPr>
          <a:xfrm>
            <a:off x="1259684"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53" name="Google Shape;553;p84"/>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554" name="Google Shape;554;p84"/>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55" name="Google Shape;555;p84"/>
          <p:cNvSpPr txBox="1">
            <a:spLocks noGrp="1"/>
          </p:cNvSpPr>
          <p:nvPr>
            <p:ph type="dt" idx="10"/>
          </p:nvPr>
        </p:nvSpPr>
        <p:spPr>
          <a:xfrm>
            <a:off x="1257300" y="9534527"/>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6" name="Google Shape;556;p84"/>
          <p:cNvSpPr txBox="1">
            <a:spLocks noGrp="1"/>
          </p:cNvSpPr>
          <p:nvPr>
            <p:ph type="ftr" idx="11"/>
          </p:nvPr>
        </p:nvSpPr>
        <p:spPr>
          <a:xfrm>
            <a:off x="6057900" y="9534527"/>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7" name="Google Shape;557;p84"/>
          <p:cNvSpPr txBox="1">
            <a:spLocks noGrp="1"/>
          </p:cNvSpPr>
          <p:nvPr>
            <p:ph type="sldNum" idx="12"/>
          </p:nvPr>
        </p:nvSpPr>
        <p:spPr>
          <a:xfrm>
            <a:off x="12915900" y="9534527"/>
            <a:ext cx="4114800" cy="547688"/>
          </a:xfrm>
          <a:prstGeom prst="rect">
            <a:avLst/>
          </a:prstGeom>
          <a:noFill/>
          <a:ln>
            <a:noFill/>
          </a:ln>
        </p:spPr>
        <p:txBody>
          <a:bodyPr spcFirstLastPara="1" wrap="square" lIns="91425" tIns="45700" rIns="91425" bIns="45700" anchor="ctr" anchorCtr="0">
            <a:noAutofit/>
          </a:bodyPr>
          <a:lstStyle>
            <a:lvl1pPr marL="0" lvl="0"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1pPr>
            <a:lvl2pPr marL="0" lvl="1"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2pPr>
            <a:lvl3pPr marL="0" lvl="2"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3pPr>
            <a:lvl4pPr marL="0" lvl="3"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4pPr>
            <a:lvl5pPr marL="0" lvl="4"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5pPr>
            <a:lvl6pPr marL="0" lvl="5"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6pPr>
            <a:lvl7pPr marL="0" lvl="6"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7pPr>
            <a:lvl8pPr marL="0" lvl="7"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8pPr>
            <a:lvl9pPr marL="0" lvl="8" indent="0" algn="r">
              <a:lnSpc>
                <a:spcPct val="100000"/>
              </a:lnSpc>
              <a:spcBef>
                <a:spcPts val="0"/>
              </a:spcBef>
              <a:spcAft>
                <a:spcPts val="0"/>
              </a:spcAft>
              <a:buSzPts val="1800"/>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Evident Slide Style 9">
  <p:cSld name="Evident Slide Style 9">
    <p:spTree>
      <p:nvGrpSpPr>
        <p:cNvPr id="1" name="Shape 558"/>
        <p:cNvGrpSpPr/>
        <p:nvPr/>
      </p:nvGrpSpPr>
      <p:grpSpPr>
        <a:xfrm>
          <a:off x="0" y="0"/>
          <a:ext cx="0" cy="0"/>
          <a:chOff x="0" y="0"/>
          <a:chExt cx="0" cy="0"/>
        </a:xfrm>
      </p:grpSpPr>
      <p:sp>
        <p:nvSpPr>
          <p:cNvPr id="559" name="Google Shape;559;p85"/>
          <p:cNvSpPr txBox="1">
            <a:spLocks noGrp="1"/>
          </p:cNvSpPr>
          <p:nvPr>
            <p:ph type="title"/>
          </p:nvPr>
        </p:nvSpPr>
        <p:spPr>
          <a:xfrm>
            <a:off x="1306286" y="2485571"/>
            <a:ext cx="7075715" cy="9144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04771"/>
              </a:buClr>
              <a:buSzPts val="6600"/>
              <a:buFont typeface="Ubuntu"/>
              <a:buNone/>
              <a:defRPr sz="6600">
                <a:solidFill>
                  <a:srgbClr val="30477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0" name="Google Shape;560;p85"/>
          <p:cNvSpPr txBox="1">
            <a:spLocks noGrp="1"/>
          </p:cNvSpPr>
          <p:nvPr>
            <p:ph type="body" idx="1"/>
          </p:nvPr>
        </p:nvSpPr>
        <p:spPr>
          <a:xfrm>
            <a:off x="2601688" y="3780971"/>
            <a:ext cx="57803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1" name="Google Shape;561;p85"/>
          <p:cNvSpPr txBox="1">
            <a:spLocks noGrp="1"/>
          </p:cNvSpPr>
          <p:nvPr>
            <p:ph type="body" idx="2"/>
          </p:nvPr>
        </p:nvSpPr>
        <p:spPr>
          <a:xfrm>
            <a:off x="1306286" y="3780971"/>
            <a:ext cx="10559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2" name="Google Shape;562;p85"/>
          <p:cNvSpPr txBox="1">
            <a:spLocks noGrp="1"/>
          </p:cNvSpPr>
          <p:nvPr>
            <p:ph type="body" idx="3"/>
          </p:nvPr>
        </p:nvSpPr>
        <p:spPr>
          <a:xfrm>
            <a:off x="2601688" y="4923971"/>
            <a:ext cx="57803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3" name="Google Shape;563;p85"/>
          <p:cNvSpPr txBox="1">
            <a:spLocks noGrp="1"/>
          </p:cNvSpPr>
          <p:nvPr>
            <p:ph type="body" idx="4"/>
          </p:nvPr>
        </p:nvSpPr>
        <p:spPr>
          <a:xfrm>
            <a:off x="1306286" y="4923971"/>
            <a:ext cx="1055915" cy="762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4" name="Google Shape;564;p85"/>
          <p:cNvSpPr txBox="1">
            <a:spLocks noGrp="1"/>
          </p:cNvSpPr>
          <p:nvPr>
            <p:ph type="body" idx="5"/>
          </p:nvPr>
        </p:nvSpPr>
        <p:spPr>
          <a:xfrm>
            <a:off x="2601688" y="6066971"/>
            <a:ext cx="57803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5" name="Google Shape;565;p85"/>
          <p:cNvSpPr txBox="1">
            <a:spLocks noGrp="1"/>
          </p:cNvSpPr>
          <p:nvPr>
            <p:ph type="body" idx="6"/>
          </p:nvPr>
        </p:nvSpPr>
        <p:spPr>
          <a:xfrm>
            <a:off x="1306286" y="6066971"/>
            <a:ext cx="10559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6" name="Google Shape;566;p85"/>
          <p:cNvSpPr txBox="1">
            <a:spLocks noGrp="1"/>
          </p:cNvSpPr>
          <p:nvPr>
            <p:ph type="body" idx="7"/>
          </p:nvPr>
        </p:nvSpPr>
        <p:spPr>
          <a:xfrm>
            <a:off x="9906002" y="3551849"/>
            <a:ext cx="7177724" cy="2438400"/>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3600"/>
              </a:spcBef>
              <a:spcAft>
                <a:spcPts val="0"/>
              </a:spcAft>
              <a:buClr>
                <a:srgbClr val="A61212"/>
              </a:buClr>
              <a:buSzPts val="18000"/>
              <a:buNone/>
              <a:defRPr sz="18002" b="1">
                <a:solidFill>
                  <a:srgbClr val="A61212"/>
                </a:solidFill>
                <a:latin typeface="Ubuntu"/>
                <a:ea typeface="Ubuntu"/>
                <a:cs typeface="Ubuntu"/>
                <a:sym typeface="Ubuntu"/>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cxnSp>
        <p:nvCxnSpPr>
          <p:cNvPr id="567" name="Google Shape;567;p85"/>
          <p:cNvCxnSpPr/>
          <p:nvPr/>
        </p:nvCxnSpPr>
        <p:spPr>
          <a:xfrm rot="4118">
            <a:off x="1308337" y="9076667"/>
            <a:ext cx="15676055" cy="0"/>
          </a:xfrm>
          <a:prstGeom prst="straightConnector1">
            <a:avLst/>
          </a:prstGeom>
          <a:noFill/>
          <a:ln w="9525" cap="rnd" cmpd="sng">
            <a:solidFill>
              <a:srgbClr val="304771"/>
            </a:solidFill>
            <a:prstDash val="solid"/>
            <a:round/>
            <a:headEnd type="none" w="sm" len="sm"/>
            <a:tailEnd type="none" w="sm" len="sm"/>
          </a:ln>
        </p:spPr>
      </p:cxnSp>
      <p:sp>
        <p:nvSpPr>
          <p:cNvPr id="568" name="Google Shape;568;p85"/>
          <p:cNvSpPr txBox="1">
            <a:spLocks noGrp="1"/>
          </p:cNvSpPr>
          <p:nvPr>
            <p:ph type="body" idx="8"/>
          </p:nvPr>
        </p:nvSpPr>
        <p:spPr>
          <a:xfrm>
            <a:off x="12333515" y="9066311"/>
            <a:ext cx="4648200" cy="767588"/>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281"/>
              </a:spcBef>
              <a:spcAft>
                <a:spcPts val="0"/>
              </a:spcAft>
              <a:buClr>
                <a:srgbClr val="304771"/>
              </a:buClr>
              <a:buSzPts val="1400"/>
              <a:buNone/>
              <a:defRPr sz="1400">
                <a:solidFill>
                  <a:srgbClr val="304771"/>
                </a:solidFill>
              </a:defRPr>
            </a:lvl1pPr>
            <a:lvl2pPr marL="914400" lvl="1" indent="-342900" algn="l">
              <a:lnSpc>
                <a:spcPct val="90000"/>
              </a:lnSpc>
              <a:spcBef>
                <a:spcPts val="360"/>
              </a:spcBef>
              <a:spcAft>
                <a:spcPts val="0"/>
              </a:spcAft>
              <a:buClr>
                <a:srgbClr val="304771"/>
              </a:buClr>
              <a:buSzPts val="1800"/>
              <a:buChar char="–"/>
              <a:defRPr/>
            </a:lvl2pPr>
            <a:lvl3pPr marL="1371600" lvl="2" indent="-342900" algn="l">
              <a:lnSpc>
                <a:spcPct val="90000"/>
              </a:lnSpc>
              <a:spcBef>
                <a:spcPts val="360"/>
              </a:spcBef>
              <a:spcAft>
                <a:spcPts val="0"/>
              </a:spcAft>
              <a:buClr>
                <a:srgbClr val="304771"/>
              </a:buClr>
              <a:buSzPts val="1800"/>
              <a:buChar char="•"/>
              <a:defRPr/>
            </a:lvl3pPr>
            <a:lvl4pPr marL="1828800" lvl="3" indent="-342900" algn="l">
              <a:lnSpc>
                <a:spcPct val="90000"/>
              </a:lnSpc>
              <a:spcBef>
                <a:spcPts val="360"/>
              </a:spcBef>
              <a:spcAft>
                <a:spcPts val="0"/>
              </a:spcAft>
              <a:buClr>
                <a:srgbClr val="304771"/>
              </a:buClr>
              <a:buSzPts val="1800"/>
              <a:buChar char="–"/>
              <a:defRPr/>
            </a:lvl4pPr>
            <a:lvl5pPr marL="2286000" lvl="4" indent="-342900" algn="l">
              <a:lnSpc>
                <a:spcPct val="90000"/>
              </a:lnSpc>
              <a:spcBef>
                <a:spcPts val="360"/>
              </a:spcBef>
              <a:spcAft>
                <a:spcPts val="0"/>
              </a:spcAft>
              <a:buClr>
                <a:srgbClr val="30477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69" name="Google Shape;569;p85"/>
          <p:cNvSpPr txBox="1"/>
          <p:nvPr/>
        </p:nvSpPr>
        <p:spPr>
          <a:xfrm>
            <a:off x="14711863" y="785540"/>
            <a:ext cx="2269853" cy="885499"/>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570" name="Google Shape;570;p85"/>
          <p:cNvSpPr txBox="1">
            <a:spLocks noGrp="1"/>
          </p:cNvSpPr>
          <p:nvPr>
            <p:ph type="body" idx="9"/>
          </p:nvPr>
        </p:nvSpPr>
        <p:spPr>
          <a:xfrm>
            <a:off x="2590801" y="7209970"/>
            <a:ext cx="57803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a:solidFill>
                  <a:srgbClr val="304771"/>
                </a:solidFill>
                <a:latin typeface="Open Sans"/>
                <a:ea typeface="Open Sans"/>
                <a:cs typeface="Open Sans"/>
                <a:sym typeface="Open Sans"/>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571" name="Google Shape;571;p85"/>
          <p:cNvSpPr txBox="1">
            <a:spLocks noGrp="1"/>
          </p:cNvSpPr>
          <p:nvPr>
            <p:ph type="body" idx="13"/>
          </p:nvPr>
        </p:nvSpPr>
        <p:spPr>
          <a:xfrm>
            <a:off x="1295401" y="7209970"/>
            <a:ext cx="1055915" cy="762000"/>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90000"/>
              </a:lnSpc>
              <a:spcBef>
                <a:spcPts val="560"/>
              </a:spcBef>
              <a:spcAft>
                <a:spcPts val="0"/>
              </a:spcAft>
              <a:buClr>
                <a:srgbClr val="304771"/>
              </a:buClr>
              <a:buSzPts val="2800"/>
              <a:buChar char="–"/>
              <a:defRPr>
                <a:solidFill>
                  <a:srgbClr val="304771"/>
                </a:solidFill>
              </a:defRPr>
            </a:lvl2pPr>
            <a:lvl3pPr marL="1371600" lvl="2" indent="-381000" algn="l">
              <a:lnSpc>
                <a:spcPct val="90000"/>
              </a:lnSpc>
              <a:spcBef>
                <a:spcPts val="480"/>
              </a:spcBef>
              <a:spcAft>
                <a:spcPts val="0"/>
              </a:spcAft>
              <a:buClr>
                <a:srgbClr val="304771"/>
              </a:buClr>
              <a:buSzPts val="2400"/>
              <a:buChar char="•"/>
              <a:defRPr>
                <a:solidFill>
                  <a:srgbClr val="304771"/>
                </a:solidFill>
              </a:defRPr>
            </a:lvl3pPr>
            <a:lvl4pPr marL="1828800" lvl="3" indent="-355600" algn="l">
              <a:lnSpc>
                <a:spcPct val="90000"/>
              </a:lnSpc>
              <a:spcBef>
                <a:spcPts val="401"/>
              </a:spcBef>
              <a:spcAft>
                <a:spcPts val="0"/>
              </a:spcAft>
              <a:buClr>
                <a:srgbClr val="304771"/>
              </a:buClr>
              <a:buSzPts val="2000"/>
              <a:buChar char="–"/>
              <a:defRPr>
                <a:solidFill>
                  <a:srgbClr val="304771"/>
                </a:solidFill>
              </a:defRPr>
            </a:lvl4pPr>
            <a:lvl5pPr marL="2286000" lvl="4" indent="-355600" algn="l">
              <a:lnSpc>
                <a:spcPct val="90000"/>
              </a:lnSpc>
              <a:spcBef>
                <a:spcPts val="401"/>
              </a:spcBef>
              <a:spcAft>
                <a:spcPts val="0"/>
              </a:spcAft>
              <a:buClr>
                <a:srgbClr val="304771"/>
              </a:buClr>
              <a:buSzPts val="2000"/>
              <a:buChar char="»"/>
              <a:defRPr>
                <a:solidFill>
                  <a:srgbClr val="304771"/>
                </a:solidFill>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pic>
        <p:nvPicPr>
          <p:cNvPr id="572" name="Google Shape;572;p85"/>
          <p:cNvPicPr preferRelativeResize="0"/>
          <p:nvPr/>
        </p:nvPicPr>
        <p:blipFill rotWithShape="1">
          <a:blip r:embed="rId2">
            <a:alphaModFix/>
          </a:blip>
          <a:srcRect/>
          <a:stretch/>
        </p:blipFill>
        <p:spPr>
          <a:xfrm>
            <a:off x="1306288" y="504170"/>
            <a:ext cx="2196491" cy="600731"/>
          </a:xfrm>
          <a:prstGeom prst="rect">
            <a:avLst/>
          </a:prstGeom>
          <a:noFill/>
          <a:ln>
            <a:noFill/>
          </a:ln>
        </p:spPr>
      </p:pic>
    </p:spTree>
  </p:cSld>
  <p:clrMapOvr>
    <a:masterClrMapping/>
  </p:clrMapOvr>
  <p:extLst>
    <p:ext uri="{DCECCB84-F9BA-43D5-87BE-67443E8EF086}">
      <p15:sldGuideLst xmlns:p15="http://schemas.microsoft.com/office/powerpoint/2012/main">
        <p15:guide id="1" pos="5760">
          <p15:clr>
            <a:srgbClr val="FBAE40"/>
          </p15:clr>
        </p15:guide>
        <p15:guide id="2" pos="816">
          <p15:clr>
            <a:srgbClr val="FBAE40"/>
          </p15:clr>
        </p15:guide>
        <p15:guide id="3" pos="10704">
          <p15:clr>
            <a:srgbClr val="FBAE40"/>
          </p15:clr>
        </p15:guide>
        <p15:guide id="4" orient="horz" pos="3240">
          <p15:clr>
            <a:srgbClr val="FBAE40"/>
          </p15:clr>
        </p15:guide>
        <p15:guide id="5" orient="horz" pos="1560">
          <p15:clr>
            <a:srgbClr val="FBAE40"/>
          </p15:clr>
        </p15:guide>
        <p15:guide id="6" pos="5280">
          <p15:clr>
            <a:srgbClr val="FBAE40"/>
          </p15:clr>
        </p15:guide>
        <p15:guide id="7" pos="6240">
          <p15:clr>
            <a:srgbClr val="FBAE40"/>
          </p15:clr>
        </p15:guide>
        <p15:guide id="8" orient="horz" pos="312">
          <p15:clr>
            <a:srgbClr val="FBAE40"/>
          </p15:clr>
        </p15:guide>
        <p15:guide id="9" pos="1824">
          <p15:clr>
            <a:srgbClr val="FBAE40"/>
          </p15:clr>
        </p15:guide>
        <p15:guide id="10" orient="horz" pos="888">
          <p15:clr>
            <a:srgbClr val="FBAE40"/>
          </p15:clr>
        </p15:guide>
        <p15:guide id="11" orient="horz" pos="696">
          <p15:clr>
            <a:srgbClr val="FBAE40"/>
          </p15:clr>
        </p15:guide>
        <p15:guide id="12" orient="horz" pos="5352">
          <p15:clr>
            <a:srgbClr val="FBAE40"/>
          </p15:clr>
        </p15:guide>
        <p15:guide id="13" orient="horz" pos="5736">
          <p15:clr>
            <a:srgbClr val="FBAE40"/>
          </p15:clr>
        </p15:guide>
      </p15:sldGuideLst>
    </p:ext>
  </p:extLst>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79"/>
        <p:cNvGrpSpPr/>
        <p:nvPr/>
      </p:nvGrpSpPr>
      <p:grpSpPr>
        <a:xfrm>
          <a:off x="0" y="0"/>
          <a:ext cx="0" cy="0"/>
          <a:chOff x="0" y="0"/>
          <a:chExt cx="0" cy="0"/>
        </a:xfrm>
      </p:grpSpPr>
      <p:sp>
        <p:nvSpPr>
          <p:cNvPr id="580" name="Google Shape;580;p62"/>
          <p:cNvSpPr txBox="1">
            <a:spLocks noGrp="1"/>
          </p:cNvSpPr>
          <p:nvPr>
            <p:ph type="title"/>
          </p:nvPr>
        </p:nvSpPr>
        <p:spPr>
          <a:xfrm>
            <a:off x="1259682"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1" name="Google Shape;581;p62"/>
          <p:cNvSpPr txBox="1">
            <a:spLocks noGrp="1"/>
          </p:cNvSpPr>
          <p:nvPr>
            <p:ph type="body" idx="1"/>
          </p:nvPr>
        </p:nvSpPr>
        <p:spPr>
          <a:xfrm>
            <a:off x="1259683" y="2521745"/>
            <a:ext cx="7736681"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582" name="Google Shape;582;p62"/>
          <p:cNvSpPr txBox="1">
            <a:spLocks noGrp="1"/>
          </p:cNvSpPr>
          <p:nvPr>
            <p:ph type="body" idx="2"/>
          </p:nvPr>
        </p:nvSpPr>
        <p:spPr>
          <a:xfrm>
            <a:off x="1259683" y="3757613"/>
            <a:ext cx="7736681"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83" name="Google Shape;583;p62"/>
          <p:cNvSpPr txBox="1">
            <a:spLocks noGrp="1"/>
          </p:cNvSpPr>
          <p:nvPr>
            <p:ph type="body" idx="3"/>
          </p:nvPr>
        </p:nvSpPr>
        <p:spPr>
          <a:xfrm>
            <a:off x="9258300" y="2521745"/>
            <a:ext cx="7774782" cy="1235868"/>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500"/>
              </a:spcBef>
              <a:spcAft>
                <a:spcPts val="0"/>
              </a:spcAft>
              <a:buClr>
                <a:schemeClr val="dk1"/>
              </a:buClr>
              <a:buSzPts val="3600"/>
              <a:buNone/>
              <a:defRPr sz="3600" b="1"/>
            </a:lvl1pPr>
            <a:lvl2pPr marL="914400" lvl="1" indent="-228600" algn="l">
              <a:lnSpc>
                <a:spcPct val="90000"/>
              </a:lnSpc>
              <a:spcBef>
                <a:spcPts val="750"/>
              </a:spcBef>
              <a:spcAft>
                <a:spcPts val="0"/>
              </a:spcAft>
              <a:buClr>
                <a:schemeClr val="dk1"/>
              </a:buClr>
              <a:buSzPts val="3000"/>
              <a:buNone/>
              <a:defRPr sz="3000" b="1"/>
            </a:lvl2pPr>
            <a:lvl3pPr marL="1371600" lvl="2" indent="-228600" algn="l">
              <a:lnSpc>
                <a:spcPct val="90000"/>
              </a:lnSpc>
              <a:spcBef>
                <a:spcPts val="750"/>
              </a:spcBef>
              <a:spcAft>
                <a:spcPts val="0"/>
              </a:spcAft>
              <a:buClr>
                <a:schemeClr val="dk1"/>
              </a:buClr>
              <a:buSzPts val="2700"/>
              <a:buNone/>
              <a:defRPr sz="2700" b="1"/>
            </a:lvl3pPr>
            <a:lvl4pPr marL="1828800" lvl="3" indent="-228600" algn="l">
              <a:lnSpc>
                <a:spcPct val="90000"/>
              </a:lnSpc>
              <a:spcBef>
                <a:spcPts val="750"/>
              </a:spcBef>
              <a:spcAft>
                <a:spcPts val="0"/>
              </a:spcAft>
              <a:buClr>
                <a:schemeClr val="dk1"/>
              </a:buClr>
              <a:buSzPts val="2400"/>
              <a:buNone/>
              <a:defRPr sz="2400" b="1"/>
            </a:lvl4pPr>
            <a:lvl5pPr marL="2286000" lvl="4" indent="-228600" algn="l">
              <a:lnSpc>
                <a:spcPct val="90000"/>
              </a:lnSpc>
              <a:spcBef>
                <a:spcPts val="750"/>
              </a:spcBef>
              <a:spcAft>
                <a:spcPts val="0"/>
              </a:spcAft>
              <a:buClr>
                <a:schemeClr val="dk1"/>
              </a:buClr>
              <a:buSzPts val="2400"/>
              <a:buNone/>
              <a:defRPr sz="2400" b="1"/>
            </a:lvl5pPr>
            <a:lvl6pPr marL="2743200" lvl="5" indent="-228600" algn="l">
              <a:lnSpc>
                <a:spcPct val="90000"/>
              </a:lnSpc>
              <a:spcBef>
                <a:spcPts val="750"/>
              </a:spcBef>
              <a:spcAft>
                <a:spcPts val="0"/>
              </a:spcAft>
              <a:buClr>
                <a:schemeClr val="dk1"/>
              </a:buClr>
              <a:buSzPts val="2400"/>
              <a:buNone/>
              <a:defRPr sz="2400" b="1"/>
            </a:lvl6pPr>
            <a:lvl7pPr marL="3200400" lvl="6" indent="-228600" algn="l">
              <a:lnSpc>
                <a:spcPct val="90000"/>
              </a:lnSpc>
              <a:spcBef>
                <a:spcPts val="750"/>
              </a:spcBef>
              <a:spcAft>
                <a:spcPts val="0"/>
              </a:spcAft>
              <a:buClr>
                <a:schemeClr val="dk1"/>
              </a:buClr>
              <a:buSzPts val="2400"/>
              <a:buNone/>
              <a:defRPr sz="2400" b="1"/>
            </a:lvl7pPr>
            <a:lvl8pPr marL="3657600" lvl="7" indent="-228600" algn="l">
              <a:lnSpc>
                <a:spcPct val="90000"/>
              </a:lnSpc>
              <a:spcBef>
                <a:spcPts val="750"/>
              </a:spcBef>
              <a:spcAft>
                <a:spcPts val="0"/>
              </a:spcAft>
              <a:buClr>
                <a:schemeClr val="dk1"/>
              </a:buClr>
              <a:buSzPts val="2400"/>
              <a:buNone/>
              <a:defRPr sz="2400" b="1"/>
            </a:lvl8pPr>
            <a:lvl9pPr marL="4114800" lvl="8" indent="-228600" algn="l">
              <a:lnSpc>
                <a:spcPct val="90000"/>
              </a:lnSpc>
              <a:spcBef>
                <a:spcPts val="750"/>
              </a:spcBef>
              <a:spcAft>
                <a:spcPts val="0"/>
              </a:spcAft>
              <a:buClr>
                <a:schemeClr val="dk1"/>
              </a:buClr>
              <a:buSzPts val="2400"/>
              <a:buNone/>
              <a:defRPr sz="2400" b="1"/>
            </a:lvl9pPr>
          </a:lstStyle>
          <a:p>
            <a:endParaRPr/>
          </a:p>
        </p:txBody>
      </p:sp>
      <p:sp>
        <p:nvSpPr>
          <p:cNvPr id="584" name="Google Shape;584;p62"/>
          <p:cNvSpPr txBox="1">
            <a:spLocks noGrp="1"/>
          </p:cNvSpPr>
          <p:nvPr>
            <p:ph type="body" idx="4"/>
          </p:nvPr>
        </p:nvSpPr>
        <p:spPr>
          <a:xfrm>
            <a:off x="9258300" y="3757613"/>
            <a:ext cx="7774782" cy="5526882"/>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85" name="Google Shape;585;p62"/>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6" name="Google Shape;586;p62"/>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7" name="Google Shape;587;p62"/>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88"/>
        <p:cNvGrpSpPr/>
        <p:nvPr/>
      </p:nvGrpSpPr>
      <p:grpSpPr>
        <a:xfrm>
          <a:off x="0" y="0"/>
          <a:ext cx="0" cy="0"/>
          <a:chOff x="0" y="0"/>
          <a:chExt cx="0" cy="0"/>
        </a:xfrm>
      </p:grpSpPr>
      <p:sp>
        <p:nvSpPr>
          <p:cNvPr id="589" name="Google Shape;589;p64"/>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0" name="Google Shape;590;p64"/>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1" name="Google Shape;591;p64"/>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592"/>
        <p:cNvGrpSpPr/>
        <p:nvPr/>
      </p:nvGrpSpPr>
      <p:grpSpPr>
        <a:xfrm>
          <a:off x="0" y="0"/>
          <a:ext cx="0" cy="0"/>
          <a:chOff x="0" y="0"/>
          <a:chExt cx="0" cy="0"/>
        </a:xfrm>
      </p:grpSpPr>
      <p:sp>
        <p:nvSpPr>
          <p:cNvPr id="593" name="Google Shape;593;p2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4" name="Google Shape;594;p27"/>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595" name="Google Shape;595;p2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6" name="Google Shape;596;p2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7" name="Google Shape;597;p2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Evident Slide Style 3">
  <p:cSld name="Evident Slide Style 3">
    <p:spTree>
      <p:nvGrpSpPr>
        <p:cNvPr id="1" name="Shape 598"/>
        <p:cNvGrpSpPr/>
        <p:nvPr/>
      </p:nvGrpSpPr>
      <p:grpSpPr>
        <a:xfrm>
          <a:off x="0" y="0"/>
          <a:ext cx="0" cy="0"/>
          <a:chOff x="0" y="0"/>
          <a:chExt cx="0" cy="0"/>
        </a:xfrm>
      </p:grpSpPr>
      <p:cxnSp>
        <p:nvCxnSpPr>
          <p:cNvPr id="599" name="Google Shape;599;p75"/>
          <p:cNvCxnSpPr/>
          <p:nvPr/>
        </p:nvCxnSpPr>
        <p:spPr>
          <a:xfrm rot="4118">
            <a:off x="1296536" y="9076665"/>
            <a:ext cx="15698719" cy="0"/>
          </a:xfrm>
          <a:prstGeom prst="straightConnector1">
            <a:avLst/>
          </a:prstGeom>
          <a:noFill/>
          <a:ln w="9525" cap="rnd" cmpd="sng">
            <a:solidFill>
              <a:srgbClr val="304771"/>
            </a:solidFill>
            <a:prstDash val="solid"/>
            <a:round/>
            <a:headEnd type="none" w="sm" len="sm"/>
            <a:tailEnd type="none" w="sm" len="sm"/>
          </a:ln>
        </p:spPr>
      </p:cxnSp>
      <p:sp>
        <p:nvSpPr>
          <p:cNvPr id="600" name="Google Shape;600;p75"/>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90000"/>
              </a:lnSpc>
              <a:spcBef>
                <a:spcPts val="280"/>
              </a:spcBef>
              <a:spcAft>
                <a:spcPts val="0"/>
              </a:spcAft>
              <a:buClr>
                <a:srgbClr val="304771"/>
              </a:buClr>
              <a:buSzPts val="1400"/>
              <a:buNone/>
              <a:defRPr sz="1400">
                <a:solidFill>
                  <a:srgbClr val="304771"/>
                </a:solidFill>
              </a:defRPr>
            </a:lvl1pPr>
            <a:lvl2pPr marL="914400" lvl="1" indent="-342900" algn="l">
              <a:lnSpc>
                <a:spcPct val="90000"/>
              </a:lnSpc>
              <a:spcBef>
                <a:spcPts val="360"/>
              </a:spcBef>
              <a:spcAft>
                <a:spcPts val="0"/>
              </a:spcAft>
              <a:buClr>
                <a:srgbClr val="304771"/>
              </a:buClr>
              <a:buSzPts val="1800"/>
              <a:buChar char="–"/>
              <a:defRPr/>
            </a:lvl2pPr>
            <a:lvl3pPr marL="1371600" lvl="2" indent="-342900" algn="l">
              <a:lnSpc>
                <a:spcPct val="90000"/>
              </a:lnSpc>
              <a:spcBef>
                <a:spcPts val="360"/>
              </a:spcBef>
              <a:spcAft>
                <a:spcPts val="0"/>
              </a:spcAft>
              <a:buClr>
                <a:srgbClr val="304771"/>
              </a:buClr>
              <a:buSzPts val="1800"/>
              <a:buChar char="•"/>
              <a:defRPr/>
            </a:lvl3pPr>
            <a:lvl4pPr marL="1828800" lvl="3" indent="-342900" algn="l">
              <a:lnSpc>
                <a:spcPct val="90000"/>
              </a:lnSpc>
              <a:spcBef>
                <a:spcPts val="360"/>
              </a:spcBef>
              <a:spcAft>
                <a:spcPts val="0"/>
              </a:spcAft>
              <a:buClr>
                <a:srgbClr val="304771"/>
              </a:buClr>
              <a:buSzPts val="1800"/>
              <a:buChar char="–"/>
              <a:defRPr/>
            </a:lvl4pPr>
            <a:lvl5pPr marL="2286000" lvl="4" indent="-342900" algn="l">
              <a:lnSpc>
                <a:spcPct val="90000"/>
              </a:lnSpc>
              <a:spcBef>
                <a:spcPts val="360"/>
              </a:spcBef>
              <a:spcAft>
                <a:spcPts val="0"/>
              </a:spcAft>
              <a:buClr>
                <a:srgbClr val="30477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601" name="Google Shape;601;p75"/>
          <p:cNvSpPr txBox="1">
            <a:spLocks noGrp="1"/>
          </p:cNvSpPr>
          <p:nvPr>
            <p:ph type="title"/>
          </p:nvPr>
        </p:nvSpPr>
        <p:spPr>
          <a:xfrm>
            <a:off x="1306286" y="2476500"/>
            <a:ext cx="3886200" cy="11430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304771"/>
              </a:buClr>
              <a:buSzPts val="4800"/>
              <a:buFont typeface="Ubuntu"/>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2" name="Google Shape;602;p75"/>
          <p:cNvSpPr txBox="1">
            <a:spLocks noGrp="1"/>
          </p:cNvSpPr>
          <p:nvPr>
            <p:ph type="body" idx="2"/>
          </p:nvPr>
        </p:nvSpPr>
        <p:spPr>
          <a:xfrm>
            <a:off x="1296988" y="4224338"/>
            <a:ext cx="15698787" cy="427196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420"/>
              </a:spcBef>
              <a:spcAft>
                <a:spcPts val="0"/>
              </a:spcAft>
              <a:buClr>
                <a:srgbClr val="304771"/>
              </a:buClr>
              <a:buSzPts val="2100"/>
              <a:buNone/>
              <a:defRPr sz="2100"/>
            </a:lvl1pPr>
            <a:lvl2pPr marL="914400" lvl="1" indent="-342900" algn="l">
              <a:lnSpc>
                <a:spcPct val="90000"/>
              </a:lnSpc>
              <a:spcBef>
                <a:spcPts val="360"/>
              </a:spcBef>
              <a:spcAft>
                <a:spcPts val="0"/>
              </a:spcAft>
              <a:buClr>
                <a:srgbClr val="304771"/>
              </a:buClr>
              <a:buSzPts val="1800"/>
              <a:buChar char="–"/>
              <a:defRPr/>
            </a:lvl2pPr>
            <a:lvl3pPr marL="1371600" lvl="2" indent="-342900" algn="l">
              <a:lnSpc>
                <a:spcPct val="90000"/>
              </a:lnSpc>
              <a:spcBef>
                <a:spcPts val="360"/>
              </a:spcBef>
              <a:spcAft>
                <a:spcPts val="0"/>
              </a:spcAft>
              <a:buClr>
                <a:srgbClr val="304771"/>
              </a:buClr>
              <a:buSzPts val="1800"/>
              <a:buChar char="•"/>
              <a:defRPr/>
            </a:lvl3pPr>
            <a:lvl4pPr marL="1828800" lvl="3" indent="-342900" algn="l">
              <a:lnSpc>
                <a:spcPct val="90000"/>
              </a:lnSpc>
              <a:spcBef>
                <a:spcPts val="360"/>
              </a:spcBef>
              <a:spcAft>
                <a:spcPts val="0"/>
              </a:spcAft>
              <a:buClr>
                <a:srgbClr val="304771"/>
              </a:buClr>
              <a:buSzPts val="1800"/>
              <a:buChar char="–"/>
              <a:defRPr/>
            </a:lvl4pPr>
            <a:lvl5pPr marL="2286000" lvl="4" indent="-342900" algn="l">
              <a:lnSpc>
                <a:spcPct val="90000"/>
              </a:lnSpc>
              <a:spcBef>
                <a:spcPts val="360"/>
              </a:spcBef>
              <a:spcAft>
                <a:spcPts val="0"/>
              </a:spcAft>
              <a:buClr>
                <a:srgbClr val="30477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sp>
        <p:nvSpPr>
          <p:cNvPr id="603" name="Google Shape;603;p75"/>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pic>
        <p:nvPicPr>
          <p:cNvPr id="604" name="Google Shape;604;p75"/>
          <p:cNvPicPr preferRelativeResize="0"/>
          <p:nvPr/>
        </p:nvPicPr>
        <p:blipFill rotWithShape="1">
          <a:blip r:embed="rId2">
            <a:alphaModFix/>
          </a:blip>
          <a:srcRect/>
          <a:stretch/>
        </p:blipFill>
        <p:spPr>
          <a:xfrm>
            <a:off x="1306286" y="504170"/>
            <a:ext cx="2196491" cy="600730"/>
          </a:xfrm>
          <a:prstGeom prst="rect">
            <a:avLst/>
          </a:prstGeom>
          <a:noFill/>
          <a:ln>
            <a:noFill/>
          </a:ln>
        </p:spPr>
      </p:pic>
      <p:pic>
        <p:nvPicPr>
          <p:cNvPr id="605" name="Google Shape;605;p75"/>
          <p:cNvPicPr preferRelativeResize="0"/>
          <p:nvPr/>
        </p:nvPicPr>
        <p:blipFill rotWithShape="1">
          <a:blip r:embed="rId3">
            <a:alphaModFix/>
          </a:blip>
          <a:srcRect l="46743" r="1" b="84037"/>
          <a:stretch/>
        </p:blipFill>
        <p:spPr>
          <a:xfrm>
            <a:off x="5562600" y="2651057"/>
            <a:ext cx="11419114" cy="1048537"/>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560">
          <p15:clr>
            <a:srgbClr val="FBAE40"/>
          </p15:clr>
        </p15:guide>
        <p15:guide id="2" orient="horz" pos="3240">
          <p15:clr>
            <a:srgbClr val="FBAE40"/>
          </p15:clr>
        </p15:guide>
        <p15:guide id="3" pos="816">
          <p15:clr>
            <a:srgbClr val="FBAE40"/>
          </p15:clr>
        </p15:guide>
        <p15:guide id="4" pos="10704">
          <p15:clr>
            <a:srgbClr val="FBAE40"/>
          </p15:clr>
        </p15:guide>
        <p15:guide id="5" orient="horz" pos="5352">
          <p15:clr>
            <a:srgbClr val="FBAE40"/>
          </p15:clr>
        </p15:guide>
        <p15:guide id="6" orient="horz" pos="5736">
          <p15:clr>
            <a:srgbClr val="FBAE40"/>
          </p15:clr>
        </p15:guide>
        <p15:guide id="7" orient="horz" pos="888">
          <p15:clr>
            <a:srgbClr val="FBAE40"/>
          </p15:clr>
        </p15:guide>
        <p15:guide id="8" orient="horz" pos="312">
          <p15:clr>
            <a:srgbClr val="FBAE40"/>
          </p15:clr>
        </p15:guide>
        <p15:guide id="9" orient="horz" pos="696">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2_Title Slide">
  <p:cSld name="2_Title Slide">
    <p:bg>
      <p:bgPr>
        <a:solidFill>
          <a:srgbClr val="304771"/>
        </a:solidFill>
        <a:effectLst/>
      </p:bgPr>
    </p:bg>
    <p:spTree>
      <p:nvGrpSpPr>
        <p:cNvPr id="1" name="Shape 49"/>
        <p:cNvGrpSpPr/>
        <p:nvPr/>
      </p:nvGrpSpPr>
      <p:grpSpPr>
        <a:xfrm>
          <a:off x="0" y="0"/>
          <a:ext cx="0" cy="0"/>
          <a:chOff x="0" y="0"/>
          <a:chExt cx="0" cy="0"/>
        </a:xfrm>
      </p:grpSpPr>
      <p:sp>
        <p:nvSpPr>
          <p:cNvPr id="50" name="Google Shape;50;p30"/>
          <p:cNvSpPr/>
          <p:nvPr/>
        </p:nvSpPr>
        <p:spPr>
          <a:xfrm>
            <a:off x="9707448" y="0"/>
            <a:ext cx="8580546" cy="10287004"/>
          </a:xfrm>
          <a:custGeom>
            <a:avLst/>
            <a:gdLst/>
            <a:ahLst/>
            <a:cxnLst/>
            <a:rect l="l" t="t" r="r" b="b"/>
            <a:pathLst>
              <a:path w="8580546" h="10287004" extrusionOk="0">
                <a:moveTo>
                  <a:pt x="0" y="0"/>
                </a:moveTo>
                <a:lnTo>
                  <a:pt x="8580546" y="0"/>
                </a:lnTo>
                <a:lnTo>
                  <a:pt x="8580546" y="10287004"/>
                </a:lnTo>
                <a:lnTo>
                  <a:pt x="0" y="10287004"/>
                </a:lnTo>
                <a:lnTo>
                  <a:pt x="0" y="0"/>
                </a:lnTo>
                <a:close/>
              </a:path>
            </a:pathLst>
          </a:custGeom>
          <a:blipFill rotWithShape="1">
            <a:blip r:embed="rId2">
              <a:alphaModFix amt="52000"/>
            </a:blip>
            <a:stretch>
              <a:fillRect r="-19942"/>
            </a:stretch>
          </a:blipFill>
          <a:ln>
            <a:noFill/>
          </a:ln>
        </p:spPr>
      </p:sp>
      <p:sp>
        <p:nvSpPr>
          <p:cNvPr id="51" name="Google Shape;51;p30"/>
          <p:cNvSpPr txBox="1"/>
          <p:nvPr/>
        </p:nvSpPr>
        <p:spPr>
          <a:xfrm>
            <a:off x="14888075" y="9283925"/>
            <a:ext cx="2116350" cy="184666"/>
          </a:xfrm>
          <a:prstGeom prst="rect">
            <a:avLst/>
          </a:prstGeom>
          <a:noFill/>
          <a:ln>
            <a:noFill/>
          </a:ln>
        </p:spPr>
        <p:txBody>
          <a:bodyPr spcFirstLastPara="1" wrap="square" lIns="0" tIns="0" rIns="0" bIns="0" anchor="t" anchorCtr="0">
            <a:spAutoFit/>
          </a:bodyPr>
          <a:lstStyle/>
          <a:p>
            <a:pPr marL="0" marR="0" lvl="0" indent="0" algn="r" rtl="0">
              <a:lnSpc>
                <a:spcPct val="100000"/>
              </a:lnSpc>
              <a:spcBef>
                <a:spcPts val="0"/>
              </a:spcBef>
              <a:spcAft>
                <a:spcPts val="0"/>
              </a:spcAft>
              <a:buClr>
                <a:srgbClr val="000000"/>
              </a:buClr>
              <a:buSzPts val="1200"/>
              <a:buFont typeface="Arial"/>
              <a:buNone/>
            </a:pPr>
            <a:r>
              <a:rPr lang="en-US" sz="1200" b="0" i="0" u="none" strike="noStrike" cap="none">
                <a:solidFill>
                  <a:srgbClr val="FFFFFF"/>
                </a:solidFill>
                <a:latin typeface="Open Sans"/>
                <a:ea typeface="Open Sans"/>
                <a:cs typeface="Open Sans"/>
                <a:sym typeface="Open Sans"/>
              </a:rPr>
              <a:t>evident.rc3id@unpad.co.id</a:t>
            </a:r>
            <a:endParaRPr sz="1200" b="0" i="0" u="none" strike="noStrike" cap="none">
              <a:solidFill>
                <a:srgbClr val="FFFFFF"/>
              </a:solidFill>
              <a:latin typeface="Open Sans"/>
              <a:ea typeface="Open Sans"/>
              <a:cs typeface="Open Sans"/>
              <a:sym typeface="Open Sans"/>
            </a:endParaRPr>
          </a:p>
        </p:txBody>
      </p:sp>
      <p:grpSp>
        <p:nvGrpSpPr>
          <p:cNvPr id="52" name="Google Shape;52;p30"/>
          <p:cNvGrpSpPr/>
          <p:nvPr/>
        </p:nvGrpSpPr>
        <p:grpSpPr>
          <a:xfrm>
            <a:off x="1755048" y="2576202"/>
            <a:ext cx="15904800" cy="5134596"/>
            <a:chOff x="1191592" y="1936001"/>
            <a:chExt cx="15904800" cy="5134596"/>
          </a:xfrm>
        </p:grpSpPr>
        <p:pic>
          <p:nvPicPr>
            <p:cNvPr id="53" name="Google Shape;53;p30"/>
            <p:cNvPicPr preferRelativeResize="0"/>
            <p:nvPr/>
          </p:nvPicPr>
          <p:blipFill rotWithShape="1">
            <a:blip r:embed="rId3">
              <a:alphaModFix/>
            </a:blip>
            <a:srcRect/>
            <a:stretch/>
          </p:blipFill>
          <p:spPr>
            <a:xfrm>
              <a:off x="4444150" y="6530729"/>
              <a:ext cx="2448036" cy="485286"/>
            </a:xfrm>
            <a:prstGeom prst="rect">
              <a:avLst/>
            </a:prstGeom>
            <a:noFill/>
            <a:ln>
              <a:noFill/>
            </a:ln>
          </p:spPr>
        </p:pic>
        <p:pic>
          <p:nvPicPr>
            <p:cNvPr id="54" name="Google Shape;54;p30"/>
            <p:cNvPicPr preferRelativeResize="0"/>
            <p:nvPr/>
          </p:nvPicPr>
          <p:blipFill rotWithShape="1">
            <a:blip r:embed="rId4">
              <a:alphaModFix/>
            </a:blip>
            <a:srcRect/>
            <a:stretch/>
          </p:blipFill>
          <p:spPr>
            <a:xfrm>
              <a:off x="7480245" y="6476147"/>
              <a:ext cx="1266908" cy="594450"/>
            </a:xfrm>
            <a:prstGeom prst="rect">
              <a:avLst/>
            </a:prstGeom>
            <a:noFill/>
            <a:ln>
              <a:noFill/>
            </a:ln>
          </p:spPr>
        </p:pic>
        <p:pic>
          <p:nvPicPr>
            <p:cNvPr id="55" name="Google Shape;55;p30"/>
            <p:cNvPicPr preferRelativeResize="0"/>
            <p:nvPr/>
          </p:nvPicPr>
          <p:blipFill rotWithShape="1">
            <a:blip r:embed="rId5">
              <a:alphaModFix/>
            </a:blip>
            <a:srcRect/>
            <a:stretch/>
          </p:blipFill>
          <p:spPr>
            <a:xfrm>
              <a:off x="9335212" y="6550724"/>
              <a:ext cx="2192530" cy="445296"/>
            </a:xfrm>
            <a:prstGeom prst="rect">
              <a:avLst/>
            </a:prstGeom>
            <a:noFill/>
            <a:ln>
              <a:noFill/>
            </a:ln>
          </p:spPr>
        </p:pic>
        <p:sp>
          <p:nvSpPr>
            <p:cNvPr id="56" name="Google Shape;56;p30"/>
            <p:cNvSpPr txBox="1"/>
            <p:nvPr/>
          </p:nvSpPr>
          <p:spPr>
            <a:xfrm>
              <a:off x="1191592" y="1936001"/>
              <a:ext cx="15904800" cy="1846599"/>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9600"/>
                <a:buFont typeface="Arial"/>
                <a:buNone/>
              </a:pPr>
              <a:r>
                <a:rPr lang="en-US" sz="9600" b="1" i="0" u="none" strike="noStrike" cap="none">
                  <a:solidFill>
                    <a:srgbClr val="FFFFFF"/>
                  </a:solidFill>
                  <a:latin typeface="Ubuntu"/>
                  <a:ea typeface="Ubuntu"/>
                  <a:cs typeface="Ubuntu"/>
                  <a:sym typeface="Ubuntu"/>
                </a:rPr>
                <a:t>EVIDENT Indonesia</a:t>
              </a:r>
              <a:endParaRPr sz="9600" b="1" i="0" u="none" strike="noStrike" cap="none">
                <a:solidFill>
                  <a:srgbClr val="FFFFFF"/>
                </a:solidFill>
                <a:latin typeface="Ubuntu"/>
                <a:ea typeface="Ubuntu"/>
                <a:cs typeface="Ubuntu"/>
                <a:sym typeface="Ubuntu"/>
              </a:endParaRPr>
            </a:p>
          </p:txBody>
        </p:sp>
        <p:sp>
          <p:nvSpPr>
            <p:cNvPr id="57" name="Google Shape;57;p30"/>
            <p:cNvSpPr txBox="1"/>
            <p:nvPr/>
          </p:nvSpPr>
          <p:spPr>
            <a:xfrm>
              <a:off x="2159212" y="3637839"/>
              <a:ext cx="14352000" cy="2215931"/>
            </a:xfrm>
            <a:prstGeom prst="rect">
              <a:avLst/>
            </a:prstGeom>
            <a:noFill/>
            <a:ln>
              <a:noFill/>
            </a:ln>
          </p:spPr>
          <p:txBody>
            <a:bodyPr spcFirstLastPara="1" wrap="square" lIns="182850" tIns="182850" rIns="182850" bIns="182850" anchor="t" anchorCtr="0">
              <a:spAutoFit/>
            </a:bodyPr>
            <a:lstStyle/>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Evaluation and Demonstration of New TB Diagnostics for Indonesia</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r>
                <a:rPr lang="en-US" sz="2400" b="0" i="0" u="none" strike="noStrike" cap="none">
                  <a:solidFill>
                    <a:schemeClr val="lt1"/>
                  </a:solidFill>
                  <a:latin typeface="Open Sans"/>
                  <a:ea typeface="Open Sans"/>
                  <a:cs typeface="Open Sans"/>
                  <a:sym typeface="Open Sans"/>
                </a:rPr>
                <a:t>Progress Report – 17 June 2024</a:t>
              </a:r>
              <a:endParaRPr sz="2400" b="0" i="0" u="none" strike="noStrike" cap="none">
                <a:solidFill>
                  <a:schemeClr val="lt1"/>
                </a:solidFill>
                <a:latin typeface="Open Sans"/>
                <a:ea typeface="Open Sans"/>
                <a:cs typeface="Open Sans"/>
                <a:sym typeface="Open Sans"/>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chemeClr val="lt1"/>
                </a:solidFill>
                <a:latin typeface="Open Sans"/>
                <a:ea typeface="Open Sans"/>
                <a:cs typeface="Open Sans"/>
                <a:sym typeface="Open Sans"/>
              </a:endParaRPr>
            </a:p>
          </p:txBody>
        </p:sp>
        <p:pic>
          <p:nvPicPr>
            <p:cNvPr id="58" name="Google Shape;58;p30"/>
            <p:cNvPicPr preferRelativeResize="0"/>
            <p:nvPr/>
          </p:nvPicPr>
          <p:blipFill rotWithShape="1">
            <a:blip r:embed="rId6">
              <a:alphaModFix/>
            </a:blip>
            <a:srcRect/>
            <a:stretch/>
          </p:blipFill>
          <p:spPr>
            <a:xfrm>
              <a:off x="12115800" y="6531056"/>
              <a:ext cx="1701598" cy="484632"/>
            </a:xfrm>
            <a:prstGeom prst="rect">
              <a:avLst/>
            </a:prstGeom>
            <a:noFill/>
            <a:ln>
              <a:noFill/>
            </a:ln>
          </p:spPr>
        </p:pic>
      </p:grpSp>
    </p:spTree>
  </p:cSld>
  <p:clrMapOvr>
    <a:masterClrMapping/>
  </p:clrMapOvr>
  <p:extLst>
    <p:ext uri="{DCECCB84-F9BA-43D5-87BE-67443E8EF086}">
      <p15:sldGuideLst xmlns:p15="http://schemas.microsoft.com/office/powerpoint/2012/main">
        <p15:guide id="1" pos="6384">
          <p15:clr>
            <a:srgbClr val="FBAE40"/>
          </p15:clr>
        </p15:guide>
        <p15:guide id="2" orient="horz" pos="1992">
          <p15:clr>
            <a:srgbClr val="FBAE40"/>
          </p15:clr>
        </p15:guide>
        <p15:guide id="3" orient="horz" pos="3144">
          <p15:clr>
            <a:srgbClr val="FBAE40"/>
          </p15:clr>
        </p15:guide>
        <p15:guide id="4" orient="horz" pos="3528">
          <p15:clr>
            <a:srgbClr val="FBAE40"/>
          </p15:clr>
        </p15:guide>
        <p15:guide id="5" orient="horz" pos="2760">
          <p15:clr>
            <a:srgbClr val="FBAE40"/>
          </p15:clr>
        </p15:guide>
        <p15:guide id="6" pos="816">
          <p15:clr>
            <a:srgbClr val="FBAE40"/>
          </p15:clr>
        </p15:guide>
        <p15:guide id="7" pos="10704">
          <p15:clr>
            <a:srgbClr val="FBAE40"/>
          </p15:clr>
        </p15:guide>
        <p15:guide id="8" orient="horz" pos="5736">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606"/>
        <p:cNvGrpSpPr/>
        <p:nvPr/>
      </p:nvGrpSpPr>
      <p:grpSpPr>
        <a:xfrm>
          <a:off x="0" y="0"/>
          <a:ext cx="0" cy="0"/>
          <a:chOff x="0" y="0"/>
          <a:chExt cx="0" cy="0"/>
        </a:xfrm>
      </p:grpSpPr>
      <p:sp>
        <p:nvSpPr>
          <p:cNvPr id="607" name="Google Shape;607;p59"/>
          <p:cNvSpPr txBox="1">
            <a:spLocks noGrp="1"/>
          </p:cNvSpPr>
          <p:nvPr>
            <p:ph type="ctrTitle"/>
          </p:nvPr>
        </p:nvSpPr>
        <p:spPr>
          <a:xfrm>
            <a:off x="2286000" y="1683545"/>
            <a:ext cx="13716000" cy="35814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8" name="Google Shape;608;p59"/>
          <p:cNvSpPr txBox="1">
            <a:spLocks noGrp="1"/>
          </p:cNvSpPr>
          <p:nvPr>
            <p:ph type="subTitle" idx="1"/>
          </p:nvPr>
        </p:nvSpPr>
        <p:spPr>
          <a:xfrm>
            <a:off x="2286000" y="5403057"/>
            <a:ext cx="13716000" cy="2483643"/>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500"/>
              </a:spcBef>
              <a:spcAft>
                <a:spcPts val="0"/>
              </a:spcAft>
              <a:buClr>
                <a:schemeClr val="dk1"/>
              </a:buClr>
              <a:buSzPts val="3600"/>
              <a:buNone/>
              <a:defRPr sz="3600"/>
            </a:lvl1pPr>
            <a:lvl2pPr lvl="1" algn="ctr">
              <a:lnSpc>
                <a:spcPct val="90000"/>
              </a:lnSpc>
              <a:spcBef>
                <a:spcPts val="750"/>
              </a:spcBef>
              <a:spcAft>
                <a:spcPts val="0"/>
              </a:spcAft>
              <a:buClr>
                <a:schemeClr val="dk1"/>
              </a:buClr>
              <a:buSzPts val="3000"/>
              <a:buNone/>
              <a:defRPr sz="3000"/>
            </a:lvl2pPr>
            <a:lvl3pPr lvl="2" algn="ctr">
              <a:lnSpc>
                <a:spcPct val="90000"/>
              </a:lnSpc>
              <a:spcBef>
                <a:spcPts val="750"/>
              </a:spcBef>
              <a:spcAft>
                <a:spcPts val="0"/>
              </a:spcAft>
              <a:buClr>
                <a:schemeClr val="dk1"/>
              </a:buClr>
              <a:buSzPts val="2700"/>
              <a:buNone/>
              <a:defRPr sz="2700"/>
            </a:lvl3pPr>
            <a:lvl4pPr lvl="3" algn="ctr">
              <a:lnSpc>
                <a:spcPct val="90000"/>
              </a:lnSpc>
              <a:spcBef>
                <a:spcPts val="750"/>
              </a:spcBef>
              <a:spcAft>
                <a:spcPts val="0"/>
              </a:spcAft>
              <a:buClr>
                <a:schemeClr val="dk1"/>
              </a:buClr>
              <a:buSzPts val="2400"/>
              <a:buNone/>
              <a:defRPr sz="2400"/>
            </a:lvl4pPr>
            <a:lvl5pPr lvl="4" algn="ctr">
              <a:lnSpc>
                <a:spcPct val="90000"/>
              </a:lnSpc>
              <a:spcBef>
                <a:spcPts val="750"/>
              </a:spcBef>
              <a:spcAft>
                <a:spcPts val="0"/>
              </a:spcAft>
              <a:buClr>
                <a:schemeClr val="dk1"/>
              </a:buClr>
              <a:buSzPts val="2400"/>
              <a:buNone/>
              <a:defRPr sz="2400"/>
            </a:lvl5pPr>
            <a:lvl6pPr lvl="5" algn="ctr">
              <a:lnSpc>
                <a:spcPct val="90000"/>
              </a:lnSpc>
              <a:spcBef>
                <a:spcPts val="750"/>
              </a:spcBef>
              <a:spcAft>
                <a:spcPts val="0"/>
              </a:spcAft>
              <a:buClr>
                <a:schemeClr val="dk1"/>
              </a:buClr>
              <a:buSzPts val="2400"/>
              <a:buNone/>
              <a:defRPr sz="2400"/>
            </a:lvl6pPr>
            <a:lvl7pPr lvl="6" algn="ctr">
              <a:lnSpc>
                <a:spcPct val="90000"/>
              </a:lnSpc>
              <a:spcBef>
                <a:spcPts val="750"/>
              </a:spcBef>
              <a:spcAft>
                <a:spcPts val="0"/>
              </a:spcAft>
              <a:buClr>
                <a:schemeClr val="dk1"/>
              </a:buClr>
              <a:buSzPts val="2400"/>
              <a:buNone/>
              <a:defRPr sz="2400"/>
            </a:lvl7pPr>
            <a:lvl8pPr lvl="7" algn="ctr">
              <a:lnSpc>
                <a:spcPct val="90000"/>
              </a:lnSpc>
              <a:spcBef>
                <a:spcPts val="750"/>
              </a:spcBef>
              <a:spcAft>
                <a:spcPts val="0"/>
              </a:spcAft>
              <a:buClr>
                <a:schemeClr val="dk1"/>
              </a:buClr>
              <a:buSzPts val="2400"/>
              <a:buNone/>
              <a:defRPr sz="2400"/>
            </a:lvl8pPr>
            <a:lvl9pPr lvl="8" algn="ctr">
              <a:lnSpc>
                <a:spcPct val="90000"/>
              </a:lnSpc>
              <a:spcBef>
                <a:spcPts val="750"/>
              </a:spcBef>
              <a:spcAft>
                <a:spcPts val="0"/>
              </a:spcAft>
              <a:buClr>
                <a:schemeClr val="dk1"/>
              </a:buClr>
              <a:buSzPts val="2400"/>
              <a:buNone/>
              <a:defRPr sz="2400"/>
            </a:lvl9pPr>
          </a:lstStyle>
          <a:p>
            <a:endParaRPr/>
          </a:p>
        </p:txBody>
      </p:sp>
      <p:sp>
        <p:nvSpPr>
          <p:cNvPr id="609" name="Google Shape;609;p59"/>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0" name="Google Shape;610;p59"/>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1" name="Google Shape;611;p59"/>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612"/>
        <p:cNvGrpSpPr/>
        <p:nvPr/>
      </p:nvGrpSpPr>
      <p:grpSpPr>
        <a:xfrm>
          <a:off x="0" y="0"/>
          <a:ext cx="0" cy="0"/>
          <a:chOff x="0" y="0"/>
          <a:chExt cx="0" cy="0"/>
        </a:xfrm>
      </p:grpSpPr>
      <p:sp>
        <p:nvSpPr>
          <p:cNvPr id="613" name="Google Shape;613;p60"/>
          <p:cNvSpPr txBox="1">
            <a:spLocks noGrp="1"/>
          </p:cNvSpPr>
          <p:nvPr>
            <p:ph type="title"/>
          </p:nvPr>
        </p:nvSpPr>
        <p:spPr>
          <a:xfrm>
            <a:off x="1247775" y="2564608"/>
            <a:ext cx="15773400" cy="4279106"/>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9000"/>
              <a:buFont typeface="Calibri"/>
              <a:buNone/>
              <a:defRPr sz="9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4" name="Google Shape;614;p60"/>
          <p:cNvSpPr txBox="1">
            <a:spLocks noGrp="1"/>
          </p:cNvSpPr>
          <p:nvPr>
            <p:ph type="body" idx="1"/>
          </p:nvPr>
        </p:nvSpPr>
        <p:spPr>
          <a:xfrm>
            <a:off x="1247775" y="6884195"/>
            <a:ext cx="15773400" cy="225028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rgbClr val="888888"/>
              </a:buClr>
              <a:buSzPts val="3600"/>
              <a:buNone/>
              <a:defRPr sz="3600">
                <a:solidFill>
                  <a:srgbClr val="888888"/>
                </a:solidFill>
              </a:defRPr>
            </a:lvl1pPr>
            <a:lvl2pPr marL="914400" lvl="1" indent="-228600" algn="l">
              <a:lnSpc>
                <a:spcPct val="90000"/>
              </a:lnSpc>
              <a:spcBef>
                <a:spcPts val="750"/>
              </a:spcBef>
              <a:spcAft>
                <a:spcPts val="0"/>
              </a:spcAft>
              <a:buClr>
                <a:srgbClr val="888888"/>
              </a:buClr>
              <a:buSzPts val="3000"/>
              <a:buNone/>
              <a:defRPr sz="3000">
                <a:solidFill>
                  <a:srgbClr val="888888"/>
                </a:solidFill>
              </a:defRPr>
            </a:lvl2pPr>
            <a:lvl3pPr marL="1371600" lvl="2" indent="-228600" algn="l">
              <a:lnSpc>
                <a:spcPct val="90000"/>
              </a:lnSpc>
              <a:spcBef>
                <a:spcPts val="750"/>
              </a:spcBef>
              <a:spcAft>
                <a:spcPts val="0"/>
              </a:spcAft>
              <a:buClr>
                <a:srgbClr val="888888"/>
              </a:buClr>
              <a:buSzPts val="2700"/>
              <a:buNone/>
              <a:defRPr sz="2700">
                <a:solidFill>
                  <a:srgbClr val="888888"/>
                </a:solidFill>
              </a:defRPr>
            </a:lvl3pPr>
            <a:lvl4pPr marL="1828800" lvl="3" indent="-228600" algn="l">
              <a:lnSpc>
                <a:spcPct val="90000"/>
              </a:lnSpc>
              <a:spcBef>
                <a:spcPts val="750"/>
              </a:spcBef>
              <a:spcAft>
                <a:spcPts val="0"/>
              </a:spcAft>
              <a:buClr>
                <a:srgbClr val="888888"/>
              </a:buClr>
              <a:buSzPts val="2400"/>
              <a:buNone/>
              <a:defRPr sz="2400">
                <a:solidFill>
                  <a:srgbClr val="888888"/>
                </a:solidFill>
              </a:defRPr>
            </a:lvl4pPr>
            <a:lvl5pPr marL="2286000" lvl="4" indent="-228600" algn="l">
              <a:lnSpc>
                <a:spcPct val="90000"/>
              </a:lnSpc>
              <a:spcBef>
                <a:spcPts val="750"/>
              </a:spcBef>
              <a:spcAft>
                <a:spcPts val="0"/>
              </a:spcAft>
              <a:buClr>
                <a:srgbClr val="888888"/>
              </a:buClr>
              <a:buSzPts val="2400"/>
              <a:buNone/>
              <a:defRPr sz="2400">
                <a:solidFill>
                  <a:srgbClr val="888888"/>
                </a:solidFill>
              </a:defRPr>
            </a:lvl5pPr>
            <a:lvl6pPr marL="2743200" lvl="5" indent="-228600" algn="l">
              <a:lnSpc>
                <a:spcPct val="90000"/>
              </a:lnSpc>
              <a:spcBef>
                <a:spcPts val="750"/>
              </a:spcBef>
              <a:spcAft>
                <a:spcPts val="0"/>
              </a:spcAft>
              <a:buClr>
                <a:srgbClr val="888888"/>
              </a:buClr>
              <a:buSzPts val="2400"/>
              <a:buNone/>
              <a:defRPr sz="2400">
                <a:solidFill>
                  <a:srgbClr val="888888"/>
                </a:solidFill>
              </a:defRPr>
            </a:lvl6pPr>
            <a:lvl7pPr marL="3200400" lvl="6" indent="-228600" algn="l">
              <a:lnSpc>
                <a:spcPct val="90000"/>
              </a:lnSpc>
              <a:spcBef>
                <a:spcPts val="750"/>
              </a:spcBef>
              <a:spcAft>
                <a:spcPts val="0"/>
              </a:spcAft>
              <a:buClr>
                <a:srgbClr val="888888"/>
              </a:buClr>
              <a:buSzPts val="2400"/>
              <a:buNone/>
              <a:defRPr sz="2400">
                <a:solidFill>
                  <a:srgbClr val="888888"/>
                </a:solidFill>
              </a:defRPr>
            </a:lvl7pPr>
            <a:lvl8pPr marL="3657600" lvl="7" indent="-228600" algn="l">
              <a:lnSpc>
                <a:spcPct val="90000"/>
              </a:lnSpc>
              <a:spcBef>
                <a:spcPts val="750"/>
              </a:spcBef>
              <a:spcAft>
                <a:spcPts val="0"/>
              </a:spcAft>
              <a:buClr>
                <a:srgbClr val="888888"/>
              </a:buClr>
              <a:buSzPts val="2400"/>
              <a:buNone/>
              <a:defRPr sz="2400">
                <a:solidFill>
                  <a:srgbClr val="888888"/>
                </a:solidFill>
              </a:defRPr>
            </a:lvl8pPr>
            <a:lvl9pPr marL="4114800" lvl="8" indent="-228600" algn="l">
              <a:lnSpc>
                <a:spcPct val="90000"/>
              </a:lnSpc>
              <a:spcBef>
                <a:spcPts val="750"/>
              </a:spcBef>
              <a:spcAft>
                <a:spcPts val="0"/>
              </a:spcAft>
              <a:buClr>
                <a:srgbClr val="888888"/>
              </a:buClr>
              <a:buSzPts val="2400"/>
              <a:buNone/>
              <a:defRPr sz="2400">
                <a:solidFill>
                  <a:srgbClr val="888888"/>
                </a:solidFill>
              </a:defRPr>
            </a:lvl9pPr>
          </a:lstStyle>
          <a:p>
            <a:endParaRPr/>
          </a:p>
        </p:txBody>
      </p:sp>
      <p:sp>
        <p:nvSpPr>
          <p:cNvPr id="615" name="Google Shape;615;p6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6" name="Google Shape;616;p6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7" name="Google Shape;617;p6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18"/>
        <p:cNvGrpSpPr/>
        <p:nvPr/>
      </p:nvGrpSpPr>
      <p:grpSpPr>
        <a:xfrm>
          <a:off x="0" y="0"/>
          <a:ext cx="0" cy="0"/>
          <a:chOff x="0" y="0"/>
          <a:chExt cx="0" cy="0"/>
        </a:xfrm>
      </p:grpSpPr>
      <p:sp>
        <p:nvSpPr>
          <p:cNvPr id="619" name="Google Shape;619;p61"/>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0" name="Google Shape;620;p61"/>
          <p:cNvSpPr txBox="1">
            <a:spLocks noGrp="1"/>
          </p:cNvSpPr>
          <p:nvPr>
            <p:ph type="body" idx="1"/>
          </p:nvPr>
        </p:nvSpPr>
        <p:spPr>
          <a:xfrm>
            <a:off x="1257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21" name="Google Shape;621;p61"/>
          <p:cNvSpPr txBox="1">
            <a:spLocks noGrp="1"/>
          </p:cNvSpPr>
          <p:nvPr>
            <p:ph type="body" idx="2"/>
          </p:nvPr>
        </p:nvSpPr>
        <p:spPr>
          <a:xfrm>
            <a:off x="9258300" y="2738438"/>
            <a:ext cx="7772400" cy="6527007"/>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22" name="Google Shape;622;p61"/>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3" name="Google Shape;623;p61"/>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4" name="Google Shape;624;p61"/>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5"/>
        <p:cNvGrpSpPr/>
        <p:nvPr/>
      </p:nvGrpSpPr>
      <p:grpSpPr>
        <a:xfrm>
          <a:off x="0" y="0"/>
          <a:ext cx="0" cy="0"/>
          <a:chOff x="0" y="0"/>
          <a:chExt cx="0" cy="0"/>
        </a:xfrm>
      </p:grpSpPr>
      <p:sp>
        <p:nvSpPr>
          <p:cNvPr id="626" name="Google Shape;626;p63"/>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7" name="Google Shape;627;p63"/>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8" name="Google Shape;628;p63"/>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9" name="Google Shape;629;p63"/>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30"/>
        <p:cNvGrpSpPr/>
        <p:nvPr/>
      </p:nvGrpSpPr>
      <p:grpSpPr>
        <a:xfrm>
          <a:off x="0" y="0"/>
          <a:ext cx="0" cy="0"/>
          <a:chOff x="0" y="0"/>
          <a:chExt cx="0" cy="0"/>
        </a:xfrm>
      </p:grpSpPr>
      <p:sp>
        <p:nvSpPr>
          <p:cNvPr id="631" name="Google Shape;631;p65"/>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2" name="Google Shape;632;p65"/>
          <p:cNvSpPr txBox="1">
            <a:spLocks noGrp="1"/>
          </p:cNvSpPr>
          <p:nvPr>
            <p:ph type="body" idx="1"/>
          </p:nvPr>
        </p:nvSpPr>
        <p:spPr>
          <a:xfrm>
            <a:off x="7774782" y="1481138"/>
            <a:ext cx="9258300" cy="7310438"/>
          </a:xfrm>
          <a:prstGeom prst="rect">
            <a:avLst/>
          </a:prstGeom>
          <a:noFill/>
          <a:ln>
            <a:noFill/>
          </a:ln>
        </p:spPr>
        <p:txBody>
          <a:bodyPr spcFirstLastPara="1" wrap="square" lIns="91425" tIns="45700" rIns="91425" bIns="45700" anchor="t" anchorCtr="0">
            <a:normAutofit/>
          </a:bodyPr>
          <a:lstStyle>
            <a:lvl1pPr marL="457200" lvl="0" indent="-533400" algn="l">
              <a:lnSpc>
                <a:spcPct val="90000"/>
              </a:lnSpc>
              <a:spcBef>
                <a:spcPts val="1500"/>
              </a:spcBef>
              <a:spcAft>
                <a:spcPts val="0"/>
              </a:spcAft>
              <a:buClr>
                <a:schemeClr val="dk1"/>
              </a:buClr>
              <a:buSzPts val="4800"/>
              <a:buChar char="•"/>
              <a:defRPr sz="4800"/>
            </a:lvl1pPr>
            <a:lvl2pPr marL="914400" lvl="1" indent="-495300" algn="l">
              <a:lnSpc>
                <a:spcPct val="90000"/>
              </a:lnSpc>
              <a:spcBef>
                <a:spcPts val="750"/>
              </a:spcBef>
              <a:spcAft>
                <a:spcPts val="0"/>
              </a:spcAft>
              <a:buClr>
                <a:schemeClr val="dk1"/>
              </a:buClr>
              <a:buSzPts val="4200"/>
              <a:buChar char="•"/>
              <a:defRPr sz="4200"/>
            </a:lvl2pPr>
            <a:lvl3pPr marL="1371600" lvl="2" indent="-457200" algn="l">
              <a:lnSpc>
                <a:spcPct val="90000"/>
              </a:lnSpc>
              <a:spcBef>
                <a:spcPts val="750"/>
              </a:spcBef>
              <a:spcAft>
                <a:spcPts val="0"/>
              </a:spcAft>
              <a:buClr>
                <a:schemeClr val="dk1"/>
              </a:buClr>
              <a:buSzPts val="3600"/>
              <a:buChar char="•"/>
              <a:defRPr sz="3600"/>
            </a:lvl3pPr>
            <a:lvl4pPr marL="1828800" lvl="3" indent="-419100" algn="l">
              <a:lnSpc>
                <a:spcPct val="90000"/>
              </a:lnSpc>
              <a:spcBef>
                <a:spcPts val="750"/>
              </a:spcBef>
              <a:spcAft>
                <a:spcPts val="0"/>
              </a:spcAft>
              <a:buClr>
                <a:schemeClr val="dk1"/>
              </a:buClr>
              <a:buSzPts val="3000"/>
              <a:buChar char="•"/>
              <a:defRPr sz="3000"/>
            </a:lvl4pPr>
            <a:lvl5pPr marL="2286000" lvl="4" indent="-419100" algn="l">
              <a:lnSpc>
                <a:spcPct val="90000"/>
              </a:lnSpc>
              <a:spcBef>
                <a:spcPts val="750"/>
              </a:spcBef>
              <a:spcAft>
                <a:spcPts val="0"/>
              </a:spcAft>
              <a:buClr>
                <a:schemeClr val="dk1"/>
              </a:buClr>
              <a:buSzPts val="3000"/>
              <a:buChar char="•"/>
              <a:defRPr sz="3000"/>
            </a:lvl5pPr>
            <a:lvl6pPr marL="2743200" lvl="5" indent="-419100" algn="l">
              <a:lnSpc>
                <a:spcPct val="90000"/>
              </a:lnSpc>
              <a:spcBef>
                <a:spcPts val="750"/>
              </a:spcBef>
              <a:spcAft>
                <a:spcPts val="0"/>
              </a:spcAft>
              <a:buClr>
                <a:schemeClr val="dk1"/>
              </a:buClr>
              <a:buSzPts val="3000"/>
              <a:buChar char="•"/>
              <a:defRPr sz="3000"/>
            </a:lvl6pPr>
            <a:lvl7pPr marL="3200400" lvl="6" indent="-419100" algn="l">
              <a:lnSpc>
                <a:spcPct val="90000"/>
              </a:lnSpc>
              <a:spcBef>
                <a:spcPts val="750"/>
              </a:spcBef>
              <a:spcAft>
                <a:spcPts val="0"/>
              </a:spcAft>
              <a:buClr>
                <a:schemeClr val="dk1"/>
              </a:buClr>
              <a:buSzPts val="3000"/>
              <a:buChar char="•"/>
              <a:defRPr sz="3000"/>
            </a:lvl7pPr>
            <a:lvl8pPr marL="3657600" lvl="7" indent="-419100" algn="l">
              <a:lnSpc>
                <a:spcPct val="90000"/>
              </a:lnSpc>
              <a:spcBef>
                <a:spcPts val="750"/>
              </a:spcBef>
              <a:spcAft>
                <a:spcPts val="0"/>
              </a:spcAft>
              <a:buClr>
                <a:schemeClr val="dk1"/>
              </a:buClr>
              <a:buSzPts val="3000"/>
              <a:buChar char="•"/>
              <a:defRPr sz="3000"/>
            </a:lvl8pPr>
            <a:lvl9pPr marL="4114800" lvl="8" indent="-419100" algn="l">
              <a:lnSpc>
                <a:spcPct val="90000"/>
              </a:lnSpc>
              <a:spcBef>
                <a:spcPts val="750"/>
              </a:spcBef>
              <a:spcAft>
                <a:spcPts val="0"/>
              </a:spcAft>
              <a:buClr>
                <a:schemeClr val="dk1"/>
              </a:buClr>
              <a:buSzPts val="3000"/>
              <a:buChar char="•"/>
              <a:defRPr sz="3000"/>
            </a:lvl9pPr>
          </a:lstStyle>
          <a:p>
            <a:endParaRPr/>
          </a:p>
        </p:txBody>
      </p:sp>
      <p:sp>
        <p:nvSpPr>
          <p:cNvPr id="633" name="Google Shape;633;p65"/>
          <p:cNvSpPr txBox="1">
            <a:spLocks noGrp="1"/>
          </p:cNvSpPr>
          <p:nvPr>
            <p:ph type="body" idx="2"/>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34" name="Google Shape;634;p65"/>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5" name="Google Shape;635;p65"/>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6" name="Google Shape;636;p65"/>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37"/>
        <p:cNvGrpSpPr/>
        <p:nvPr/>
      </p:nvGrpSpPr>
      <p:grpSpPr>
        <a:xfrm>
          <a:off x="0" y="0"/>
          <a:ext cx="0" cy="0"/>
          <a:chOff x="0" y="0"/>
          <a:chExt cx="0" cy="0"/>
        </a:xfrm>
      </p:grpSpPr>
      <p:sp>
        <p:nvSpPr>
          <p:cNvPr id="638" name="Google Shape;638;p66"/>
          <p:cNvSpPr txBox="1">
            <a:spLocks noGrp="1"/>
          </p:cNvSpPr>
          <p:nvPr>
            <p:ph type="title"/>
          </p:nvPr>
        </p:nvSpPr>
        <p:spPr>
          <a:xfrm>
            <a:off x="1259683" y="685800"/>
            <a:ext cx="5898356" cy="2400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800"/>
              <a:buFont typeface="Calibri"/>
              <a:buNone/>
              <a:defRPr sz="48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9" name="Google Shape;639;p66"/>
          <p:cNvSpPr>
            <a:spLocks noGrp="1"/>
          </p:cNvSpPr>
          <p:nvPr>
            <p:ph type="pic" idx="2"/>
          </p:nvPr>
        </p:nvSpPr>
        <p:spPr>
          <a:xfrm>
            <a:off x="7774782" y="1481138"/>
            <a:ext cx="9258300" cy="7310438"/>
          </a:xfrm>
          <a:prstGeom prst="rect">
            <a:avLst/>
          </a:prstGeom>
          <a:noFill/>
          <a:ln>
            <a:noFill/>
          </a:ln>
        </p:spPr>
      </p:sp>
      <p:sp>
        <p:nvSpPr>
          <p:cNvPr id="640" name="Google Shape;640;p66"/>
          <p:cNvSpPr txBox="1">
            <a:spLocks noGrp="1"/>
          </p:cNvSpPr>
          <p:nvPr>
            <p:ph type="body" idx="1"/>
          </p:nvPr>
        </p:nvSpPr>
        <p:spPr>
          <a:xfrm>
            <a:off x="1259683" y="3086100"/>
            <a:ext cx="5898356" cy="5717382"/>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500"/>
              </a:spcBef>
              <a:spcAft>
                <a:spcPts val="0"/>
              </a:spcAft>
              <a:buClr>
                <a:schemeClr val="dk1"/>
              </a:buClr>
              <a:buSzPts val="2400"/>
              <a:buNone/>
              <a:defRPr sz="2400"/>
            </a:lvl1pPr>
            <a:lvl2pPr marL="914400" lvl="1" indent="-228600" algn="l">
              <a:lnSpc>
                <a:spcPct val="90000"/>
              </a:lnSpc>
              <a:spcBef>
                <a:spcPts val="750"/>
              </a:spcBef>
              <a:spcAft>
                <a:spcPts val="0"/>
              </a:spcAft>
              <a:buClr>
                <a:schemeClr val="dk1"/>
              </a:buClr>
              <a:buSzPts val="2100"/>
              <a:buNone/>
              <a:defRPr sz="2100"/>
            </a:lvl2pPr>
            <a:lvl3pPr marL="1371600" lvl="2" indent="-228600" algn="l">
              <a:lnSpc>
                <a:spcPct val="90000"/>
              </a:lnSpc>
              <a:spcBef>
                <a:spcPts val="750"/>
              </a:spcBef>
              <a:spcAft>
                <a:spcPts val="0"/>
              </a:spcAft>
              <a:buClr>
                <a:schemeClr val="dk1"/>
              </a:buClr>
              <a:buSzPts val="1800"/>
              <a:buNone/>
              <a:defRPr sz="1800"/>
            </a:lvl3pPr>
            <a:lvl4pPr marL="1828800" lvl="3" indent="-228600" algn="l">
              <a:lnSpc>
                <a:spcPct val="90000"/>
              </a:lnSpc>
              <a:spcBef>
                <a:spcPts val="750"/>
              </a:spcBef>
              <a:spcAft>
                <a:spcPts val="0"/>
              </a:spcAft>
              <a:buClr>
                <a:schemeClr val="dk1"/>
              </a:buClr>
              <a:buSzPts val="1500"/>
              <a:buNone/>
              <a:defRPr sz="1500"/>
            </a:lvl4pPr>
            <a:lvl5pPr marL="2286000" lvl="4" indent="-228600" algn="l">
              <a:lnSpc>
                <a:spcPct val="90000"/>
              </a:lnSpc>
              <a:spcBef>
                <a:spcPts val="750"/>
              </a:spcBef>
              <a:spcAft>
                <a:spcPts val="0"/>
              </a:spcAft>
              <a:buClr>
                <a:schemeClr val="dk1"/>
              </a:buClr>
              <a:buSzPts val="1500"/>
              <a:buNone/>
              <a:defRPr sz="1500"/>
            </a:lvl5pPr>
            <a:lvl6pPr marL="2743200" lvl="5" indent="-228600" algn="l">
              <a:lnSpc>
                <a:spcPct val="90000"/>
              </a:lnSpc>
              <a:spcBef>
                <a:spcPts val="750"/>
              </a:spcBef>
              <a:spcAft>
                <a:spcPts val="0"/>
              </a:spcAft>
              <a:buClr>
                <a:schemeClr val="dk1"/>
              </a:buClr>
              <a:buSzPts val="1500"/>
              <a:buNone/>
              <a:defRPr sz="1500"/>
            </a:lvl6pPr>
            <a:lvl7pPr marL="3200400" lvl="6" indent="-228600" algn="l">
              <a:lnSpc>
                <a:spcPct val="90000"/>
              </a:lnSpc>
              <a:spcBef>
                <a:spcPts val="750"/>
              </a:spcBef>
              <a:spcAft>
                <a:spcPts val="0"/>
              </a:spcAft>
              <a:buClr>
                <a:schemeClr val="dk1"/>
              </a:buClr>
              <a:buSzPts val="1500"/>
              <a:buNone/>
              <a:defRPr sz="1500"/>
            </a:lvl7pPr>
            <a:lvl8pPr marL="3657600" lvl="7" indent="-228600" algn="l">
              <a:lnSpc>
                <a:spcPct val="90000"/>
              </a:lnSpc>
              <a:spcBef>
                <a:spcPts val="750"/>
              </a:spcBef>
              <a:spcAft>
                <a:spcPts val="0"/>
              </a:spcAft>
              <a:buClr>
                <a:schemeClr val="dk1"/>
              </a:buClr>
              <a:buSzPts val="1500"/>
              <a:buNone/>
              <a:defRPr sz="1500"/>
            </a:lvl8pPr>
            <a:lvl9pPr marL="4114800" lvl="8" indent="-228600" algn="l">
              <a:lnSpc>
                <a:spcPct val="90000"/>
              </a:lnSpc>
              <a:spcBef>
                <a:spcPts val="750"/>
              </a:spcBef>
              <a:spcAft>
                <a:spcPts val="0"/>
              </a:spcAft>
              <a:buClr>
                <a:schemeClr val="dk1"/>
              </a:buClr>
              <a:buSzPts val="1500"/>
              <a:buNone/>
              <a:defRPr sz="1500"/>
            </a:lvl9pPr>
          </a:lstStyle>
          <a:p>
            <a:endParaRPr/>
          </a:p>
        </p:txBody>
      </p:sp>
      <p:sp>
        <p:nvSpPr>
          <p:cNvPr id="641" name="Google Shape;641;p6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2" name="Google Shape;642;p6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3" name="Google Shape;643;p6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44"/>
        <p:cNvGrpSpPr/>
        <p:nvPr/>
      </p:nvGrpSpPr>
      <p:grpSpPr>
        <a:xfrm>
          <a:off x="0" y="0"/>
          <a:ext cx="0" cy="0"/>
          <a:chOff x="0" y="0"/>
          <a:chExt cx="0" cy="0"/>
        </a:xfrm>
      </p:grpSpPr>
      <p:sp>
        <p:nvSpPr>
          <p:cNvPr id="645" name="Google Shape;645;p67"/>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6" name="Google Shape;646;p67"/>
          <p:cNvSpPr txBox="1">
            <a:spLocks noGrp="1"/>
          </p:cNvSpPr>
          <p:nvPr>
            <p:ph type="body" idx="1"/>
          </p:nvPr>
        </p:nvSpPr>
        <p:spPr>
          <a:xfrm rot="5400000">
            <a:off x="5880497" y="-1884758"/>
            <a:ext cx="6527007" cy="157734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47" name="Google Shape;647;p67"/>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8" name="Google Shape;648;p67"/>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9" name="Google Shape;649;p67"/>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650"/>
        <p:cNvGrpSpPr/>
        <p:nvPr/>
      </p:nvGrpSpPr>
      <p:grpSpPr>
        <a:xfrm>
          <a:off x="0" y="0"/>
          <a:ext cx="0" cy="0"/>
          <a:chOff x="0" y="0"/>
          <a:chExt cx="0" cy="0"/>
        </a:xfrm>
      </p:grpSpPr>
      <p:sp>
        <p:nvSpPr>
          <p:cNvPr id="651" name="Google Shape;651;p68"/>
          <p:cNvSpPr txBox="1">
            <a:spLocks noGrp="1"/>
          </p:cNvSpPr>
          <p:nvPr>
            <p:ph type="title"/>
          </p:nvPr>
        </p:nvSpPr>
        <p:spPr>
          <a:xfrm rot="5400000">
            <a:off x="10700147" y="2934892"/>
            <a:ext cx="8717757" cy="394335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2" name="Google Shape;652;p68"/>
          <p:cNvSpPr txBox="1">
            <a:spLocks noGrp="1"/>
          </p:cNvSpPr>
          <p:nvPr>
            <p:ph type="body" idx="1"/>
          </p:nvPr>
        </p:nvSpPr>
        <p:spPr>
          <a:xfrm rot="5400000">
            <a:off x="2699146" y="-894158"/>
            <a:ext cx="8717757" cy="1160145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500"/>
              </a:spcBef>
              <a:spcAft>
                <a:spcPts val="0"/>
              </a:spcAft>
              <a:buClr>
                <a:schemeClr val="dk1"/>
              </a:buClr>
              <a:buSzPts val="1800"/>
              <a:buChar char="•"/>
              <a:defRPr/>
            </a:lvl1pPr>
            <a:lvl2pPr marL="914400" lvl="1" indent="-342900" algn="l">
              <a:lnSpc>
                <a:spcPct val="90000"/>
              </a:lnSpc>
              <a:spcBef>
                <a:spcPts val="750"/>
              </a:spcBef>
              <a:spcAft>
                <a:spcPts val="0"/>
              </a:spcAft>
              <a:buClr>
                <a:schemeClr val="dk1"/>
              </a:buClr>
              <a:buSzPts val="1800"/>
              <a:buChar char="•"/>
              <a:defRPr/>
            </a:lvl2pPr>
            <a:lvl3pPr marL="1371600" lvl="2" indent="-342900" algn="l">
              <a:lnSpc>
                <a:spcPct val="90000"/>
              </a:lnSpc>
              <a:spcBef>
                <a:spcPts val="750"/>
              </a:spcBef>
              <a:spcAft>
                <a:spcPts val="0"/>
              </a:spcAft>
              <a:buClr>
                <a:schemeClr val="dk1"/>
              </a:buClr>
              <a:buSzPts val="1800"/>
              <a:buChar char="•"/>
              <a:defRPr/>
            </a:lvl3pPr>
            <a:lvl4pPr marL="1828800" lvl="3" indent="-342900" algn="l">
              <a:lnSpc>
                <a:spcPct val="90000"/>
              </a:lnSpc>
              <a:spcBef>
                <a:spcPts val="750"/>
              </a:spcBef>
              <a:spcAft>
                <a:spcPts val="0"/>
              </a:spcAft>
              <a:buClr>
                <a:schemeClr val="dk1"/>
              </a:buClr>
              <a:buSzPts val="1800"/>
              <a:buChar char="•"/>
              <a:defRPr/>
            </a:lvl4pPr>
            <a:lvl5pPr marL="2286000" lvl="4" indent="-342900" algn="l">
              <a:lnSpc>
                <a:spcPct val="90000"/>
              </a:lnSpc>
              <a:spcBef>
                <a:spcPts val="750"/>
              </a:spcBef>
              <a:spcAft>
                <a:spcPts val="0"/>
              </a:spcAft>
              <a:buClr>
                <a:schemeClr val="dk1"/>
              </a:buClr>
              <a:buSzPts val="1800"/>
              <a:buChar char="•"/>
              <a:defRPr/>
            </a:lvl5pPr>
            <a:lvl6pPr marL="2743200" lvl="5" indent="-342900" algn="l">
              <a:lnSpc>
                <a:spcPct val="90000"/>
              </a:lnSpc>
              <a:spcBef>
                <a:spcPts val="750"/>
              </a:spcBef>
              <a:spcAft>
                <a:spcPts val="0"/>
              </a:spcAft>
              <a:buClr>
                <a:schemeClr val="dk1"/>
              </a:buClr>
              <a:buSzPts val="1800"/>
              <a:buChar char="•"/>
              <a:defRPr/>
            </a:lvl6pPr>
            <a:lvl7pPr marL="3200400" lvl="6" indent="-342900" algn="l">
              <a:lnSpc>
                <a:spcPct val="90000"/>
              </a:lnSpc>
              <a:spcBef>
                <a:spcPts val="750"/>
              </a:spcBef>
              <a:spcAft>
                <a:spcPts val="0"/>
              </a:spcAft>
              <a:buClr>
                <a:schemeClr val="dk1"/>
              </a:buClr>
              <a:buSzPts val="1800"/>
              <a:buChar char="•"/>
              <a:defRPr/>
            </a:lvl7pPr>
            <a:lvl8pPr marL="3657600" lvl="7" indent="-342900" algn="l">
              <a:lnSpc>
                <a:spcPct val="90000"/>
              </a:lnSpc>
              <a:spcBef>
                <a:spcPts val="750"/>
              </a:spcBef>
              <a:spcAft>
                <a:spcPts val="0"/>
              </a:spcAft>
              <a:buClr>
                <a:schemeClr val="dk1"/>
              </a:buClr>
              <a:buSzPts val="1800"/>
              <a:buChar char="•"/>
              <a:defRPr/>
            </a:lvl8pPr>
            <a:lvl9pPr marL="4114800" lvl="8" indent="-342900" algn="l">
              <a:lnSpc>
                <a:spcPct val="90000"/>
              </a:lnSpc>
              <a:spcBef>
                <a:spcPts val="750"/>
              </a:spcBef>
              <a:spcAft>
                <a:spcPts val="0"/>
              </a:spcAft>
              <a:buClr>
                <a:schemeClr val="dk1"/>
              </a:buClr>
              <a:buSzPts val="1800"/>
              <a:buChar char="•"/>
              <a:defRPr/>
            </a:lvl9pPr>
          </a:lstStyle>
          <a:p>
            <a:endParaRPr/>
          </a:p>
        </p:txBody>
      </p:sp>
      <p:sp>
        <p:nvSpPr>
          <p:cNvPr id="653" name="Google Shape;653;p68"/>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4" name="Google Shape;654;p68"/>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5" name="Google Shape;655;p68"/>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Evident Slide Style 4">
  <p:cSld name="Evident Slide Style 4">
    <p:spTree>
      <p:nvGrpSpPr>
        <p:cNvPr id="1" name="Shape 59"/>
        <p:cNvGrpSpPr/>
        <p:nvPr/>
      </p:nvGrpSpPr>
      <p:grpSpPr>
        <a:xfrm>
          <a:off x="0" y="0"/>
          <a:ext cx="0" cy="0"/>
          <a:chOff x="0" y="0"/>
          <a:chExt cx="0" cy="0"/>
        </a:xfrm>
      </p:grpSpPr>
      <p:cxnSp>
        <p:nvCxnSpPr>
          <p:cNvPr id="60" name="Google Shape;60;p34"/>
          <p:cNvCxnSpPr/>
          <p:nvPr/>
        </p:nvCxnSpPr>
        <p:spPr>
          <a:xfrm rot="4118">
            <a:off x="1296536" y="9076665"/>
            <a:ext cx="15698719" cy="0"/>
          </a:xfrm>
          <a:prstGeom prst="straightConnector1">
            <a:avLst/>
          </a:prstGeom>
          <a:noFill/>
          <a:ln w="9525" cap="rnd" cmpd="sng">
            <a:solidFill>
              <a:srgbClr val="304771"/>
            </a:solidFill>
            <a:prstDash val="solid"/>
            <a:round/>
            <a:headEnd type="none" w="sm" len="sm"/>
            <a:tailEnd type="none" w="sm" len="sm"/>
          </a:ln>
        </p:spPr>
      </p:cxnSp>
      <p:sp>
        <p:nvSpPr>
          <p:cNvPr id="61" name="Google Shape;61;p34"/>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2" name="Google Shape;62;p34"/>
          <p:cNvSpPr txBox="1">
            <a:spLocks noGrp="1"/>
          </p:cNvSpPr>
          <p:nvPr>
            <p:ph type="title"/>
          </p:nvPr>
        </p:nvSpPr>
        <p:spPr>
          <a:xfrm>
            <a:off x="1306286" y="2476500"/>
            <a:ext cx="3886200" cy="11430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A61212"/>
              </a:buClr>
              <a:buSzPts val="4800"/>
              <a:buFont typeface="Ubuntu"/>
              <a:buNone/>
              <a:defRPr sz="4800">
                <a:solidFill>
                  <a:srgbClr val="A6121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4"/>
          <p:cNvSpPr txBox="1">
            <a:spLocks noGrp="1"/>
          </p:cNvSpPr>
          <p:nvPr>
            <p:ph type="body" idx="2"/>
          </p:nvPr>
        </p:nvSpPr>
        <p:spPr>
          <a:xfrm>
            <a:off x="1296988" y="4224338"/>
            <a:ext cx="15698787" cy="42719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420"/>
              </a:spcBef>
              <a:spcAft>
                <a:spcPts val="0"/>
              </a:spcAft>
              <a:buClr>
                <a:srgbClr val="304771"/>
              </a:buClr>
              <a:buSzPts val="2100"/>
              <a:buNone/>
              <a:defRPr sz="2100"/>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64" name="Google Shape;64;p34"/>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pic>
        <p:nvPicPr>
          <p:cNvPr id="65" name="Google Shape;65;p34"/>
          <p:cNvPicPr preferRelativeResize="0"/>
          <p:nvPr/>
        </p:nvPicPr>
        <p:blipFill rotWithShape="1">
          <a:blip r:embed="rId2">
            <a:alphaModFix/>
          </a:blip>
          <a:srcRect/>
          <a:stretch/>
        </p:blipFill>
        <p:spPr>
          <a:xfrm>
            <a:off x="1306286" y="504170"/>
            <a:ext cx="2196491" cy="600730"/>
          </a:xfrm>
          <a:prstGeom prst="rect">
            <a:avLst/>
          </a:prstGeom>
          <a:noFill/>
          <a:ln>
            <a:noFill/>
          </a:ln>
        </p:spPr>
      </p:pic>
      <p:pic>
        <p:nvPicPr>
          <p:cNvPr id="66" name="Google Shape;66;p34"/>
          <p:cNvPicPr preferRelativeResize="0"/>
          <p:nvPr/>
        </p:nvPicPr>
        <p:blipFill rotWithShape="1">
          <a:blip r:embed="rId3">
            <a:alphaModFix/>
          </a:blip>
          <a:srcRect l="46743" r="1" b="85205"/>
          <a:stretch/>
        </p:blipFill>
        <p:spPr>
          <a:xfrm>
            <a:off x="5562600" y="2647680"/>
            <a:ext cx="11419114" cy="97182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1560">
          <p15:clr>
            <a:srgbClr val="FBAE40"/>
          </p15:clr>
        </p15:guide>
        <p15:guide id="2" orient="horz" pos="3240">
          <p15:clr>
            <a:srgbClr val="FBAE40"/>
          </p15:clr>
        </p15:guide>
        <p15:guide id="3" pos="816">
          <p15:clr>
            <a:srgbClr val="FBAE40"/>
          </p15:clr>
        </p15:guide>
        <p15:guide id="4" pos="10704">
          <p15:clr>
            <a:srgbClr val="FBAE40"/>
          </p15:clr>
        </p15:guide>
        <p15:guide id="5" orient="horz" pos="5352">
          <p15:clr>
            <a:srgbClr val="FBAE40"/>
          </p15:clr>
        </p15:guide>
        <p15:guide id="6" orient="horz" pos="5736">
          <p15:clr>
            <a:srgbClr val="FBAE40"/>
          </p15:clr>
        </p15:guide>
        <p15:guide id="7" orient="horz" pos="888">
          <p15:clr>
            <a:srgbClr val="FBAE40"/>
          </p15:clr>
        </p15:guide>
        <p15:guide id="8" orient="horz" pos="312">
          <p15:clr>
            <a:srgbClr val="FBAE40"/>
          </p15:clr>
        </p15:guide>
        <p15:guide id="9" orient="horz" pos="69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Evident Slide Style 5">
  <p:cSld name="Evident Slide Style 5">
    <p:spTree>
      <p:nvGrpSpPr>
        <p:cNvPr id="1" name="Shape 67"/>
        <p:cNvGrpSpPr/>
        <p:nvPr/>
      </p:nvGrpSpPr>
      <p:grpSpPr>
        <a:xfrm>
          <a:off x="0" y="0"/>
          <a:ext cx="0" cy="0"/>
          <a:chOff x="0" y="0"/>
          <a:chExt cx="0" cy="0"/>
        </a:xfrm>
      </p:grpSpPr>
      <p:cxnSp>
        <p:nvCxnSpPr>
          <p:cNvPr id="68" name="Google Shape;68;p35"/>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69" name="Google Shape;69;p35"/>
          <p:cNvSpPr txBox="1">
            <a:spLocks noGrp="1"/>
          </p:cNvSpPr>
          <p:nvPr>
            <p:ph type="title"/>
          </p:nvPr>
        </p:nvSpPr>
        <p:spPr>
          <a:xfrm>
            <a:off x="1307746" y="1638300"/>
            <a:ext cx="7848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304771"/>
              </a:buClr>
              <a:buSzPts val="4800"/>
              <a:buFont typeface="Ubuntu"/>
              <a:buNone/>
              <a:defRPr sz="4800" b="1">
                <a:solidFill>
                  <a:srgbClr val="304771"/>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5"/>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71" name="Google Shape;71;p35"/>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2" name="Google Shape;72;p35"/>
          <p:cNvSpPr txBox="1">
            <a:spLocks noGrp="1"/>
          </p:cNvSpPr>
          <p:nvPr>
            <p:ph type="body" idx="2"/>
          </p:nvPr>
        </p:nvSpPr>
        <p:spPr>
          <a:xfrm>
            <a:off x="2596307" y="499644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3" name="Google Shape;73;p35"/>
          <p:cNvSpPr txBox="1">
            <a:spLocks noGrp="1"/>
          </p:cNvSpPr>
          <p:nvPr>
            <p:ph type="body" idx="3"/>
          </p:nvPr>
        </p:nvSpPr>
        <p:spPr>
          <a:xfrm>
            <a:off x="1300906" y="499644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4" name="Google Shape;74;p35"/>
          <p:cNvSpPr txBox="1">
            <a:spLocks noGrp="1"/>
          </p:cNvSpPr>
          <p:nvPr>
            <p:ph type="body" idx="4"/>
          </p:nvPr>
        </p:nvSpPr>
        <p:spPr>
          <a:xfrm>
            <a:off x="2596307" y="6249182"/>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5" name="Google Shape;75;p35"/>
          <p:cNvSpPr txBox="1">
            <a:spLocks noGrp="1"/>
          </p:cNvSpPr>
          <p:nvPr>
            <p:ph type="body" idx="5"/>
          </p:nvPr>
        </p:nvSpPr>
        <p:spPr>
          <a:xfrm>
            <a:off x="1300906" y="6249182"/>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35"/>
          <p:cNvSpPr txBox="1">
            <a:spLocks noGrp="1"/>
          </p:cNvSpPr>
          <p:nvPr>
            <p:ph type="body" idx="6"/>
          </p:nvPr>
        </p:nvSpPr>
        <p:spPr>
          <a:xfrm>
            <a:off x="2596307" y="7502786"/>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5"/>
          <p:cNvSpPr txBox="1">
            <a:spLocks noGrp="1"/>
          </p:cNvSpPr>
          <p:nvPr>
            <p:ph type="body" idx="7"/>
          </p:nvPr>
        </p:nvSpPr>
        <p:spPr>
          <a:xfrm>
            <a:off x="1300906" y="7502786"/>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8" name="Google Shape;78;p35"/>
          <p:cNvSpPr txBox="1">
            <a:spLocks noGrp="1"/>
          </p:cNvSpPr>
          <p:nvPr>
            <p:ph type="body" idx="8"/>
          </p:nvPr>
        </p:nvSpPr>
        <p:spPr>
          <a:xfrm>
            <a:off x="10439390" y="499644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9" name="Google Shape;79;p35"/>
          <p:cNvSpPr txBox="1">
            <a:spLocks noGrp="1"/>
          </p:cNvSpPr>
          <p:nvPr>
            <p:ph type="body" idx="9"/>
          </p:nvPr>
        </p:nvSpPr>
        <p:spPr>
          <a:xfrm>
            <a:off x="9143989" y="499644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0" name="Google Shape;80;p35"/>
          <p:cNvSpPr txBox="1">
            <a:spLocks noGrp="1"/>
          </p:cNvSpPr>
          <p:nvPr>
            <p:ph type="body" idx="13"/>
          </p:nvPr>
        </p:nvSpPr>
        <p:spPr>
          <a:xfrm>
            <a:off x="10439390" y="6249182"/>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1" name="Google Shape;81;p35"/>
          <p:cNvSpPr txBox="1">
            <a:spLocks noGrp="1"/>
          </p:cNvSpPr>
          <p:nvPr>
            <p:ph type="body" idx="14"/>
          </p:nvPr>
        </p:nvSpPr>
        <p:spPr>
          <a:xfrm>
            <a:off x="9143989" y="6249182"/>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35"/>
          <p:cNvSpPr txBox="1">
            <a:spLocks noGrp="1"/>
          </p:cNvSpPr>
          <p:nvPr>
            <p:ph type="body" idx="15"/>
          </p:nvPr>
        </p:nvSpPr>
        <p:spPr>
          <a:xfrm>
            <a:off x="10439390" y="7502786"/>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3" name="Google Shape;83;p35"/>
          <p:cNvSpPr txBox="1">
            <a:spLocks noGrp="1"/>
          </p:cNvSpPr>
          <p:nvPr>
            <p:ph type="body" idx="16"/>
          </p:nvPr>
        </p:nvSpPr>
        <p:spPr>
          <a:xfrm>
            <a:off x="9143989" y="7502786"/>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84" name="Google Shape;84;p35"/>
          <p:cNvPicPr preferRelativeResize="0"/>
          <p:nvPr/>
        </p:nvPicPr>
        <p:blipFill rotWithShape="1">
          <a:blip r:embed="rId2">
            <a:alphaModFix/>
          </a:blip>
          <a:srcRect/>
          <a:stretch/>
        </p:blipFill>
        <p:spPr>
          <a:xfrm>
            <a:off x="1306286" y="504170"/>
            <a:ext cx="2196491" cy="600730"/>
          </a:xfrm>
          <a:prstGeom prst="rect">
            <a:avLst/>
          </a:prstGeom>
          <a:noFill/>
          <a:ln>
            <a:noFill/>
          </a:ln>
        </p:spPr>
      </p:pic>
      <p:sp>
        <p:nvSpPr>
          <p:cNvPr id="85" name="Google Shape;85;p35"/>
          <p:cNvSpPr txBox="1">
            <a:spLocks noGrp="1"/>
          </p:cNvSpPr>
          <p:nvPr>
            <p:ph type="body" idx="17"/>
          </p:nvPr>
        </p:nvSpPr>
        <p:spPr>
          <a:xfrm>
            <a:off x="1300906" y="375324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6" name="Google Shape;86;p35"/>
          <p:cNvSpPr txBox="1">
            <a:spLocks noGrp="1"/>
          </p:cNvSpPr>
          <p:nvPr>
            <p:ph type="body" idx="18"/>
          </p:nvPr>
        </p:nvSpPr>
        <p:spPr>
          <a:xfrm>
            <a:off x="2626787" y="375324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7" name="Google Shape;87;p35"/>
          <p:cNvSpPr txBox="1">
            <a:spLocks noGrp="1"/>
          </p:cNvSpPr>
          <p:nvPr>
            <p:ph type="body" idx="19"/>
          </p:nvPr>
        </p:nvSpPr>
        <p:spPr>
          <a:xfrm>
            <a:off x="9143989" y="3742837"/>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8" name="Google Shape;88;p35"/>
          <p:cNvSpPr txBox="1">
            <a:spLocks noGrp="1"/>
          </p:cNvSpPr>
          <p:nvPr>
            <p:ph type="body" idx="20"/>
          </p:nvPr>
        </p:nvSpPr>
        <p:spPr>
          <a:xfrm>
            <a:off x="10439390" y="3742837"/>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vident Slide Style 6">
  <p:cSld name="Evident Slide Style 6">
    <p:spTree>
      <p:nvGrpSpPr>
        <p:cNvPr id="1" name="Shape 89"/>
        <p:cNvGrpSpPr/>
        <p:nvPr/>
      </p:nvGrpSpPr>
      <p:grpSpPr>
        <a:xfrm>
          <a:off x="0" y="0"/>
          <a:ext cx="0" cy="0"/>
          <a:chOff x="0" y="0"/>
          <a:chExt cx="0" cy="0"/>
        </a:xfrm>
      </p:grpSpPr>
      <p:cxnSp>
        <p:nvCxnSpPr>
          <p:cNvPr id="90" name="Google Shape;90;p36"/>
          <p:cNvCxnSpPr/>
          <p:nvPr/>
        </p:nvCxnSpPr>
        <p:spPr>
          <a:xfrm rot="4118">
            <a:off x="1307741" y="9076665"/>
            <a:ext cx="15676193" cy="0"/>
          </a:xfrm>
          <a:prstGeom prst="straightConnector1">
            <a:avLst/>
          </a:prstGeom>
          <a:noFill/>
          <a:ln w="9525" cap="rnd" cmpd="sng">
            <a:solidFill>
              <a:srgbClr val="304771"/>
            </a:solidFill>
            <a:prstDash val="solid"/>
            <a:round/>
            <a:headEnd type="none" w="sm" len="sm"/>
            <a:tailEnd type="none" w="sm" len="sm"/>
          </a:ln>
        </p:spPr>
      </p:cxnSp>
      <p:sp>
        <p:nvSpPr>
          <p:cNvPr id="91" name="Google Shape;91;p36"/>
          <p:cNvSpPr txBox="1">
            <a:spLocks noGrp="1"/>
          </p:cNvSpPr>
          <p:nvPr>
            <p:ph type="title"/>
          </p:nvPr>
        </p:nvSpPr>
        <p:spPr>
          <a:xfrm>
            <a:off x="1307746" y="1638300"/>
            <a:ext cx="7848600" cy="114300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Clr>
                <a:srgbClr val="A61212"/>
              </a:buClr>
              <a:buSzPts val="4800"/>
              <a:buFont typeface="Ubuntu"/>
              <a:buNone/>
              <a:defRPr sz="4800" b="1">
                <a:solidFill>
                  <a:srgbClr val="A61212"/>
                </a:solidFill>
                <a:latin typeface="Ubuntu"/>
                <a:ea typeface="Ubuntu"/>
                <a:cs typeface="Ubuntu"/>
                <a:sym typeface="Ubuntu"/>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2" name="Google Shape;92;p36"/>
          <p:cNvSpPr txBox="1"/>
          <p:nvPr/>
        </p:nvSpPr>
        <p:spPr>
          <a:xfrm>
            <a:off x="14711862" y="785539"/>
            <a:ext cx="2269852" cy="604204"/>
          </a:xfrm>
          <a:prstGeom prst="rect">
            <a:avLst/>
          </a:prstGeom>
          <a:noFill/>
          <a:ln>
            <a:noFill/>
          </a:ln>
        </p:spPr>
        <p:txBody>
          <a:bodyPr spcFirstLastPara="1" wrap="square" lIns="0" tIns="0" rIns="0" bIns="0" anchor="t" anchorCtr="0">
            <a:spAutoFit/>
          </a:bodyPr>
          <a:lstStyle/>
          <a:p>
            <a:pPr marL="0" marR="0" lvl="0" indent="0" algn="r" rtl="0">
              <a:lnSpc>
                <a:spcPct val="411357"/>
              </a:lnSpc>
              <a:spcBef>
                <a:spcPts val="0"/>
              </a:spcBef>
              <a:spcAft>
                <a:spcPts val="0"/>
              </a:spcAft>
              <a:buClr>
                <a:srgbClr val="000000"/>
              </a:buClr>
              <a:buSzPts val="1400"/>
              <a:buFont typeface="Arial"/>
              <a:buNone/>
            </a:pPr>
            <a:r>
              <a:rPr lang="en-US" sz="1400" b="0" i="0" u="none" strike="noStrike" cap="none">
                <a:solidFill>
                  <a:srgbClr val="304771"/>
                </a:solidFill>
                <a:latin typeface="Open Sans"/>
                <a:ea typeface="Open Sans"/>
                <a:cs typeface="Open Sans"/>
                <a:sym typeface="Open Sans"/>
              </a:rPr>
              <a:t>evident.rc3id@unpad.co.id</a:t>
            </a:r>
            <a:endParaRPr sz="1400" b="0" i="0" u="none" strike="noStrike" cap="none">
              <a:solidFill>
                <a:srgbClr val="304771"/>
              </a:solidFill>
              <a:latin typeface="Open Sans"/>
              <a:ea typeface="Open Sans"/>
              <a:cs typeface="Open Sans"/>
              <a:sym typeface="Open Sans"/>
            </a:endParaRPr>
          </a:p>
        </p:txBody>
      </p:sp>
      <p:sp>
        <p:nvSpPr>
          <p:cNvPr id="93" name="Google Shape;93;p36"/>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lvl1pPr marL="457200" lvl="0" indent="-228600" algn="r">
              <a:lnSpc>
                <a:spcPct val="100000"/>
              </a:lnSpc>
              <a:spcBef>
                <a:spcPts val="280"/>
              </a:spcBef>
              <a:spcAft>
                <a:spcPts val="0"/>
              </a:spcAft>
              <a:buClr>
                <a:srgbClr val="304771"/>
              </a:buClr>
              <a:buSzPts val="1400"/>
              <a:buNone/>
              <a:defRPr sz="1400">
                <a:solidFill>
                  <a:srgbClr val="304771"/>
                </a:solidFill>
              </a:defRPr>
            </a:lvl1pPr>
            <a:lvl2pPr marL="914400" lvl="1" indent="-342900" algn="l">
              <a:lnSpc>
                <a:spcPct val="100000"/>
              </a:lnSpc>
              <a:spcBef>
                <a:spcPts val="360"/>
              </a:spcBef>
              <a:spcAft>
                <a:spcPts val="0"/>
              </a:spcAft>
              <a:buClr>
                <a:srgbClr val="304771"/>
              </a:buClr>
              <a:buSzPts val="1800"/>
              <a:buChar char="–"/>
              <a:defRPr/>
            </a:lvl2pPr>
            <a:lvl3pPr marL="1371600" lvl="2" indent="-342900" algn="l">
              <a:lnSpc>
                <a:spcPct val="100000"/>
              </a:lnSpc>
              <a:spcBef>
                <a:spcPts val="360"/>
              </a:spcBef>
              <a:spcAft>
                <a:spcPts val="0"/>
              </a:spcAft>
              <a:buClr>
                <a:srgbClr val="304771"/>
              </a:buClr>
              <a:buSzPts val="1800"/>
              <a:buChar char="•"/>
              <a:defRPr/>
            </a:lvl3pPr>
            <a:lvl4pPr marL="1828800" lvl="3" indent="-342900" algn="l">
              <a:lnSpc>
                <a:spcPct val="100000"/>
              </a:lnSpc>
              <a:spcBef>
                <a:spcPts val="360"/>
              </a:spcBef>
              <a:spcAft>
                <a:spcPts val="0"/>
              </a:spcAft>
              <a:buClr>
                <a:srgbClr val="304771"/>
              </a:buClr>
              <a:buSzPts val="1800"/>
              <a:buChar char="–"/>
              <a:defRPr/>
            </a:lvl4pPr>
            <a:lvl5pPr marL="2286000" lvl="4" indent="-342900" algn="l">
              <a:lnSpc>
                <a:spcPct val="100000"/>
              </a:lnSpc>
              <a:spcBef>
                <a:spcPts val="360"/>
              </a:spcBef>
              <a:spcAft>
                <a:spcPts val="0"/>
              </a:spcAft>
              <a:buClr>
                <a:srgbClr val="30477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4" name="Google Shape;94;p36"/>
          <p:cNvSpPr txBox="1">
            <a:spLocks noGrp="1"/>
          </p:cNvSpPr>
          <p:nvPr>
            <p:ph type="body" idx="2"/>
          </p:nvPr>
        </p:nvSpPr>
        <p:spPr>
          <a:xfrm>
            <a:off x="2596307" y="499644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5" name="Google Shape;95;p36"/>
          <p:cNvSpPr txBox="1">
            <a:spLocks noGrp="1"/>
          </p:cNvSpPr>
          <p:nvPr>
            <p:ph type="body" idx="3"/>
          </p:nvPr>
        </p:nvSpPr>
        <p:spPr>
          <a:xfrm>
            <a:off x="1300906" y="499644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6" name="Google Shape;96;p36"/>
          <p:cNvSpPr txBox="1">
            <a:spLocks noGrp="1"/>
          </p:cNvSpPr>
          <p:nvPr>
            <p:ph type="body" idx="4"/>
          </p:nvPr>
        </p:nvSpPr>
        <p:spPr>
          <a:xfrm>
            <a:off x="2596307" y="6249182"/>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7" name="Google Shape;97;p36"/>
          <p:cNvSpPr txBox="1">
            <a:spLocks noGrp="1"/>
          </p:cNvSpPr>
          <p:nvPr>
            <p:ph type="body" idx="5"/>
          </p:nvPr>
        </p:nvSpPr>
        <p:spPr>
          <a:xfrm>
            <a:off x="1300906" y="6249182"/>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8" name="Google Shape;98;p36"/>
          <p:cNvSpPr txBox="1">
            <a:spLocks noGrp="1"/>
          </p:cNvSpPr>
          <p:nvPr>
            <p:ph type="body" idx="6"/>
          </p:nvPr>
        </p:nvSpPr>
        <p:spPr>
          <a:xfrm>
            <a:off x="2596307" y="7502786"/>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99" name="Google Shape;99;p36"/>
          <p:cNvSpPr txBox="1">
            <a:spLocks noGrp="1"/>
          </p:cNvSpPr>
          <p:nvPr>
            <p:ph type="body" idx="7"/>
          </p:nvPr>
        </p:nvSpPr>
        <p:spPr>
          <a:xfrm>
            <a:off x="1300906" y="7502786"/>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0" name="Google Shape;100;p36"/>
          <p:cNvSpPr txBox="1">
            <a:spLocks noGrp="1"/>
          </p:cNvSpPr>
          <p:nvPr>
            <p:ph type="body" idx="8"/>
          </p:nvPr>
        </p:nvSpPr>
        <p:spPr>
          <a:xfrm>
            <a:off x="10439390" y="4996441"/>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1" name="Google Shape;101;p36"/>
          <p:cNvSpPr txBox="1">
            <a:spLocks noGrp="1"/>
          </p:cNvSpPr>
          <p:nvPr>
            <p:ph type="body" idx="9"/>
          </p:nvPr>
        </p:nvSpPr>
        <p:spPr>
          <a:xfrm>
            <a:off x="9143989" y="4996441"/>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2" name="Google Shape;102;p36"/>
          <p:cNvSpPr txBox="1">
            <a:spLocks noGrp="1"/>
          </p:cNvSpPr>
          <p:nvPr>
            <p:ph type="body" idx="13"/>
          </p:nvPr>
        </p:nvSpPr>
        <p:spPr>
          <a:xfrm>
            <a:off x="10439390" y="6249182"/>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3" name="Google Shape;103;p36"/>
          <p:cNvSpPr txBox="1">
            <a:spLocks noGrp="1"/>
          </p:cNvSpPr>
          <p:nvPr>
            <p:ph type="body" idx="14"/>
          </p:nvPr>
        </p:nvSpPr>
        <p:spPr>
          <a:xfrm>
            <a:off x="9143989" y="6249182"/>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4" name="Google Shape;104;p36"/>
          <p:cNvSpPr txBox="1">
            <a:spLocks noGrp="1"/>
          </p:cNvSpPr>
          <p:nvPr>
            <p:ph type="body" idx="15"/>
          </p:nvPr>
        </p:nvSpPr>
        <p:spPr>
          <a:xfrm>
            <a:off x="10439390" y="7502786"/>
            <a:ext cx="57803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420"/>
              </a:spcBef>
              <a:spcAft>
                <a:spcPts val="0"/>
              </a:spcAft>
              <a:buClr>
                <a:srgbClr val="304771"/>
              </a:buClr>
              <a:buSzPts val="2100"/>
              <a:buNone/>
              <a:defRPr sz="21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05" name="Google Shape;105;p36"/>
          <p:cNvSpPr txBox="1">
            <a:spLocks noGrp="1"/>
          </p:cNvSpPr>
          <p:nvPr>
            <p:ph type="body" idx="16"/>
          </p:nvPr>
        </p:nvSpPr>
        <p:spPr>
          <a:xfrm>
            <a:off x="9143989" y="7502786"/>
            <a:ext cx="1055914" cy="762000"/>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960"/>
              </a:spcBef>
              <a:spcAft>
                <a:spcPts val="0"/>
              </a:spcAft>
              <a:buClr>
                <a:srgbClr val="304771"/>
              </a:buClr>
              <a:buSzPts val="4800"/>
              <a:buNone/>
              <a:defRPr sz="4800" b="1">
                <a:solidFill>
                  <a:srgbClr val="304771"/>
                </a:solidFill>
                <a:latin typeface="Ubuntu"/>
                <a:ea typeface="Ubuntu"/>
                <a:cs typeface="Ubuntu"/>
                <a:sym typeface="Ubuntu"/>
              </a:defRPr>
            </a:lvl1pPr>
            <a:lvl2pPr marL="914400" lvl="1" indent="-406400" algn="l">
              <a:lnSpc>
                <a:spcPct val="100000"/>
              </a:lnSpc>
              <a:spcBef>
                <a:spcPts val="560"/>
              </a:spcBef>
              <a:spcAft>
                <a:spcPts val="0"/>
              </a:spcAft>
              <a:buClr>
                <a:srgbClr val="304771"/>
              </a:buClr>
              <a:buSzPts val="2800"/>
              <a:buChar char="–"/>
              <a:defRPr>
                <a:solidFill>
                  <a:srgbClr val="304771"/>
                </a:solidFill>
              </a:defRPr>
            </a:lvl2pPr>
            <a:lvl3pPr marL="1371600" lvl="2" indent="-381000" algn="l">
              <a:lnSpc>
                <a:spcPct val="100000"/>
              </a:lnSpc>
              <a:spcBef>
                <a:spcPts val="480"/>
              </a:spcBef>
              <a:spcAft>
                <a:spcPts val="0"/>
              </a:spcAft>
              <a:buClr>
                <a:srgbClr val="304771"/>
              </a:buClr>
              <a:buSzPts val="2400"/>
              <a:buChar char="•"/>
              <a:defRPr>
                <a:solidFill>
                  <a:srgbClr val="304771"/>
                </a:solidFill>
              </a:defRPr>
            </a:lvl3pPr>
            <a:lvl4pPr marL="1828800" lvl="3" indent="-355600" algn="l">
              <a:lnSpc>
                <a:spcPct val="100000"/>
              </a:lnSpc>
              <a:spcBef>
                <a:spcPts val="400"/>
              </a:spcBef>
              <a:spcAft>
                <a:spcPts val="0"/>
              </a:spcAft>
              <a:buClr>
                <a:srgbClr val="304771"/>
              </a:buClr>
              <a:buSzPts val="2000"/>
              <a:buChar char="–"/>
              <a:defRPr>
                <a:solidFill>
                  <a:srgbClr val="304771"/>
                </a:solidFill>
              </a:defRPr>
            </a:lvl4pPr>
            <a:lvl5pPr marL="2286000" lvl="4" indent="-355600" algn="l">
              <a:lnSpc>
                <a:spcPct val="100000"/>
              </a:lnSpc>
              <a:spcBef>
                <a:spcPts val="400"/>
              </a:spcBef>
              <a:spcAft>
                <a:spcPts val="0"/>
              </a:spcAft>
              <a:buClr>
                <a:srgbClr val="304771"/>
              </a:buClr>
              <a:buSzPts val="2000"/>
              <a:buChar char="»"/>
              <a:defRPr>
                <a:solidFill>
                  <a:srgbClr val="304771"/>
                </a:solidFill>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pic>
        <p:nvPicPr>
          <p:cNvPr id="106" name="Google Shape;106;p36"/>
          <p:cNvPicPr preferRelativeResize="0"/>
          <p:nvPr/>
        </p:nvPicPr>
        <p:blipFill rotWithShape="1">
          <a:blip r:embed="rId2">
            <a:alphaModFix/>
          </a:blip>
          <a:srcRect l="26900" t="40073" b="45028"/>
          <a:stretch/>
        </p:blipFill>
        <p:spPr>
          <a:xfrm>
            <a:off x="1307746" y="3377576"/>
            <a:ext cx="15673992" cy="978628"/>
          </a:xfrm>
          <a:prstGeom prst="rect">
            <a:avLst/>
          </a:prstGeom>
          <a:noFill/>
          <a:ln>
            <a:noFill/>
          </a:ln>
        </p:spPr>
      </p:pic>
      <p:pic>
        <p:nvPicPr>
          <p:cNvPr id="107" name="Google Shape;107;p36"/>
          <p:cNvPicPr preferRelativeResize="0"/>
          <p:nvPr/>
        </p:nvPicPr>
        <p:blipFill rotWithShape="1">
          <a:blip r:embed="rId3">
            <a:alphaModFix/>
          </a:blip>
          <a:srcRect/>
          <a:stretch/>
        </p:blipFill>
        <p:spPr>
          <a:xfrm>
            <a:off x="1306286" y="504170"/>
            <a:ext cx="2196491" cy="600730"/>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672">
          <p15:clr>
            <a:srgbClr val="FBAE40"/>
          </p15:clr>
        </p15:guide>
        <p15:guide id="2" orient="horz" pos="1752">
          <p15:clr>
            <a:srgbClr val="FBAE40"/>
          </p15:clr>
        </p15:guide>
        <p15:guide id="3" orient="horz" pos="888">
          <p15:clr>
            <a:srgbClr val="FBAE40"/>
          </p15:clr>
        </p15:guide>
        <p15:guide id="4" pos="5760">
          <p15:clr>
            <a:srgbClr val="FBAE40"/>
          </p15:clr>
        </p15:guide>
        <p15:guide id="5" pos="816">
          <p15:clr>
            <a:srgbClr val="FBAE40"/>
          </p15:clr>
        </p15:guide>
        <p15:guide id="6" orient="horz" pos="3144">
          <p15:clr>
            <a:srgbClr val="FBAE40"/>
          </p15:clr>
        </p15:guide>
        <p15:guide id="7" orient="horz" pos="5352">
          <p15:clr>
            <a:srgbClr val="FBAE40"/>
          </p15:clr>
        </p15:guide>
        <p15:guide id="8" pos="10704">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slideLayout" Target="../slideLayouts/slideLayout42.xml"/><Relationship Id="rId18" Type="http://schemas.openxmlformats.org/officeDocument/2006/relationships/slideLayout" Target="../slideLayouts/slideLayout47.xml"/><Relationship Id="rId26" Type="http://schemas.openxmlformats.org/officeDocument/2006/relationships/slideLayout" Target="../slideLayouts/slideLayout55.xml"/><Relationship Id="rId3" Type="http://schemas.openxmlformats.org/officeDocument/2006/relationships/slideLayout" Target="../slideLayouts/slideLayout32.xml"/><Relationship Id="rId21" Type="http://schemas.openxmlformats.org/officeDocument/2006/relationships/slideLayout" Target="../slideLayouts/slideLayout50.xml"/><Relationship Id="rId7" Type="http://schemas.openxmlformats.org/officeDocument/2006/relationships/slideLayout" Target="../slideLayouts/slideLayout36.xml"/><Relationship Id="rId12" Type="http://schemas.openxmlformats.org/officeDocument/2006/relationships/slideLayout" Target="../slideLayouts/slideLayout41.xml"/><Relationship Id="rId17" Type="http://schemas.openxmlformats.org/officeDocument/2006/relationships/slideLayout" Target="../slideLayouts/slideLayout46.xml"/><Relationship Id="rId25" Type="http://schemas.openxmlformats.org/officeDocument/2006/relationships/slideLayout" Target="../slideLayouts/slideLayout54.xml"/><Relationship Id="rId2" Type="http://schemas.openxmlformats.org/officeDocument/2006/relationships/slideLayout" Target="../slideLayouts/slideLayout31.xml"/><Relationship Id="rId16" Type="http://schemas.openxmlformats.org/officeDocument/2006/relationships/slideLayout" Target="../slideLayouts/slideLayout45.xml"/><Relationship Id="rId20" Type="http://schemas.openxmlformats.org/officeDocument/2006/relationships/slideLayout" Target="../slideLayouts/slideLayout49.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24" Type="http://schemas.openxmlformats.org/officeDocument/2006/relationships/slideLayout" Target="../slideLayouts/slideLayout53.xml"/><Relationship Id="rId5" Type="http://schemas.openxmlformats.org/officeDocument/2006/relationships/slideLayout" Target="../slideLayouts/slideLayout34.xml"/><Relationship Id="rId15" Type="http://schemas.openxmlformats.org/officeDocument/2006/relationships/slideLayout" Target="../slideLayouts/slideLayout44.xml"/><Relationship Id="rId23" Type="http://schemas.openxmlformats.org/officeDocument/2006/relationships/slideLayout" Target="../slideLayouts/slideLayout52.xml"/><Relationship Id="rId10" Type="http://schemas.openxmlformats.org/officeDocument/2006/relationships/slideLayout" Target="../slideLayouts/slideLayout39.xml"/><Relationship Id="rId19" Type="http://schemas.openxmlformats.org/officeDocument/2006/relationships/slideLayout" Target="../slideLayouts/slideLayout48.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slideLayout" Target="../slideLayouts/slideLayout43.xml"/><Relationship Id="rId22" Type="http://schemas.openxmlformats.org/officeDocument/2006/relationships/slideLayout" Target="../slideLayouts/slideLayout51.xml"/><Relationship Id="rId27"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theme" Target="../theme/theme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slideLayout" Target="../slideLayouts/slideLayout67.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4"/>
          <p:cNvSpPr txBox="1">
            <a:spLocks noGrp="1"/>
          </p:cNvSpPr>
          <p:nvPr>
            <p:ph type="title"/>
          </p:nvPr>
        </p:nvSpPr>
        <p:spPr>
          <a:xfrm>
            <a:off x="5029200" y="1554956"/>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rgbClr val="304771"/>
              </a:buClr>
              <a:buSzPts val="4400"/>
              <a:buFont typeface="Ubuntu"/>
              <a:buNone/>
              <a:defRPr sz="4400" b="1" i="0" u="none" strike="noStrike" cap="none">
                <a:solidFill>
                  <a:srgbClr val="304771"/>
                </a:solidFill>
                <a:latin typeface="Ubuntu"/>
                <a:ea typeface="Ubuntu"/>
                <a:cs typeface="Ubuntu"/>
                <a:sym typeface="Ubuntu"/>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4"/>
          <p:cNvSpPr txBox="1">
            <a:spLocks noGrp="1"/>
          </p:cNvSpPr>
          <p:nvPr>
            <p:ph type="body" idx="1"/>
          </p:nvPr>
        </p:nvSpPr>
        <p:spPr>
          <a:xfrm>
            <a:off x="5029200" y="2880518"/>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rgbClr val="304771"/>
              </a:buClr>
              <a:buSzPts val="3200"/>
              <a:buFont typeface="Arial"/>
              <a:buChar char="•"/>
              <a:defRPr sz="3200" b="0" i="0" u="none" strike="noStrike" cap="none">
                <a:solidFill>
                  <a:srgbClr val="304771"/>
                </a:solidFill>
                <a:latin typeface="Open Sans"/>
                <a:ea typeface="Open Sans"/>
                <a:cs typeface="Open Sans"/>
                <a:sym typeface="Open Sans"/>
              </a:defRPr>
            </a:lvl1pPr>
            <a:lvl2pPr marL="914400" marR="0" lvl="1" indent="-406400" algn="l" rtl="0">
              <a:lnSpc>
                <a:spcPct val="100000"/>
              </a:lnSpc>
              <a:spcBef>
                <a:spcPts val="560"/>
              </a:spcBef>
              <a:spcAft>
                <a:spcPts val="0"/>
              </a:spcAft>
              <a:buClr>
                <a:srgbClr val="304771"/>
              </a:buClr>
              <a:buSzPts val="2800"/>
              <a:buFont typeface="Arial"/>
              <a:buChar char="–"/>
              <a:defRPr sz="2800" b="0" i="0" u="none" strike="noStrike" cap="none">
                <a:solidFill>
                  <a:srgbClr val="304771"/>
                </a:solidFill>
                <a:latin typeface="Open Sans"/>
                <a:ea typeface="Open Sans"/>
                <a:cs typeface="Open Sans"/>
                <a:sym typeface="Open Sans"/>
              </a:defRPr>
            </a:lvl2pPr>
            <a:lvl3pPr marL="1371600" marR="0" lvl="2" indent="-381000" algn="l" rtl="0">
              <a:lnSpc>
                <a:spcPct val="100000"/>
              </a:lnSpc>
              <a:spcBef>
                <a:spcPts val="480"/>
              </a:spcBef>
              <a:spcAft>
                <a:spcPts val="0"/>
              </a:spcAft>
              <a:buClr>
                <a:srgbClr val="304771"/>
              </a:buClr>
              <a:buSzPts val="2400"/>
              <a:buFont typeface="Arial"/>
              <a:buChar char="•"/>
              <a:defRPr sz="2400" b="0" i="0" u="none" strike="noStrike" cap="none">
                <a:solidFill>
                  <a:srgbClr val="304771"/>
                </a:solidFill>
                <a:latin typeface="Open Sans"/>
                <a:ea typeface="Open Sans"/>
                <a:cs typeface="Open Sans"/>
                <a:sym typeface="Open Sans"/>
              </a:defRPr>
            </a:lvl3pPr>
            <a:lvl4pPr marL="1828800" marR="0" lvl="3" indent="-355600" algn="l" rtl="0">
              <a:lnSpc>
                <a:spcPct val="100000"/>
              </a:lnSpc>
              <a:spcBef>
                <a:spcPts val="400"/>
              </a:spcBef>
              <a:spcAft>
                <a:spcPts val="0"/>
              </a:spcAft>
              <a:buClr>
                <a:srgbClr val="304771"/>
              </a:buClr>
              <a:buSzPts val="2000"/>
              <a:buFont typeface="Arial"/>
              <a:buChar char="–"/>
              <a:defRPr sz="2000" b="0" i="0" u="none" strike="noStrike" cap="none">
                <a:solidFill>
                  <a:srgbClr val="304771"/>
                </a:solidFill>
                <a:latin typeface="Open Sans"/>
                <a:ea typeface="Open Sans"/>
                <a:cs typeface="Open Sans"/>
                <a:sym typeface="Open Sans"/>
              </a:defRPr>
            </a:lvl4pPr>
            <a:lvl5pPr marL="2286000" marR="0" lvl="4" indent="-355600" algn="l" rtl="0">
              <a:lnSpc>
                <a:spcPct val="100000"/>
              </a:lnSpc>
              <a:spcBef>
                <a:spcPts val="400"/>
              </a:spcBef>
              <a:spcAft>
                <a:spcPts val="0"/>
              </a:spcAft>
              <a:buClr>
                <a:srgbClr val="304771"/>
              </a:buClr>
              <a:buSzPts val="2000"/>
              <a:buFont typeface="Arial"/>
              <a:buChar char="»"/>
              <a:defRPr sz="2000" b="0" i="0" u="none" strike="noStrike" cap="none">
                <a:solidFill>
                  <a:srgbClr val="304771"/>
                </a:solidFill>
                <a:latin typeface="Open Sans"/>
                <a:ea typeface="Open Sans"/>
                <a:cs typeface="Open Sans"/>
                <a:sym typeface="Open Sans"/>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Open Sans"/>
                <a:ea typeface="Open Sans"/>
                <a:cs typeface="Open Sans"/>
                <a:sym typeface="Open Sans"/>
              </a:defRPr>
            </a:lvl9pPr>
          </a:lstStyle>
          <a:p>
            <a:endParaRPr/>
          </a:p>
        </p:txBody>
      </p:sp>
      <p:sp>
        <p:nvSpPr>
          <p:cNvPr id="12" name="Google Shape;12;p24"/>
          <p:cNvSpPr/>
          <p:nvPr/>
        </p:nvSpPr>
        <p:spPr>
          <a:xfrm>
            <a:off x="-2057400" y="1295122"/>
            <a:ext cx="1905000" cy="1181100"/>
          </a:xfrm>
          <a:prstGeom prst="rect">
            <a:avLst/>
          </a:prstGeom>
          <a:solidFill>
            <a:srgbClr val="30477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3" name="Google Shape;13;p24"/>
          <p:cNvSpPr/>
          <p:nvPr/>
        </p:nvSpPr>
        <p:spPr>
          <a:xfrm>
            <a:off x="-2057400" y="2571194"/>
            <a:ext cx="1905000" cy="1181100"/>
          </a:xfrm>
          <a:prstGeom prst="rect">
            <a:avLst/>
          </a:prstGeom>
          <a:solidFill>
            <a:srgbClr val="A6121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4" name="Google Shape;14;p24"/>
          <p:cNvSpPr txBox="1"/>
          <p:nvPr/>
        </p:nvSpPr>
        <p:spPr>
          <a:xfrm>
            <a:off x="3124200" y="4952484"/>
            <a:ext cx="10109200"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Open Sans"/>
                <a:ea typeface="Open Sans"/>
                <a:cs typeface="Open Sans"/>
                <a:sym typeface="Open Sans"/>
              </a:rPr>
              <a:t> </a:t>
            </a:r>
            <a:endParaRPr sz="1800" b="0" i="0" u="none" strike="noStrike" cap="none">
              <a:solidFill>
                <a:schemeClr val="dk1"/>
              </a:solidFill>
              <a:latin typeface="Open Sans"/>
              <a:ea typeface="Open Sans"/>
              <a:cs typeface="Open Sans"/>
              <a:sym typeface="Open Sans"/>
            </a:endParaRPr>
          </a:p>
        </p:txBody>
      </p:sp>
      <p:sp>
        <p:nvSpPr>
          <p:cNvPr id="15" name="Google Shape;15;p24"/>
          <p:cNvSpPr/>
          <p:nvPr/>
        </p:nvSpPr>
        <p:spPr>
          <a:xfrm>
            <a:off x="-2070100" y="3847266"/>
            <a:ext cx="1905000" cy="11811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16" name="Google Shape;16;p24"/>
          <p:cNvSpPr/>
          <p:nvPr/>
        </p:nvSpPr>
        <p:spPr>
          <a:xfrm>
            <a:off x="-2057400" y="19050"/>
            <a:ext cx="1905000" cy="1181100"/>
          </a:xfrm>
          <a:prstGeom prst="rect">
            <a:avLst/>
          </a:prstGeom>
          <a:solidFill>
            <a:srgbClr val="25365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240">
          <p15:clr>
            <a:srgbClr val="F26B43"/>
          </p15:clr>
        </p15:guide>
        <p15:guide id="2" pos="576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6"/>
        <p:cNvGrpSpPr/>
        <p:nvPr/>
      </p:nvGrpSpPr>
      <p:grpSpPr>
        <a:xfrm>
          <a:off x="0" y="0"/>
          <a:ext cx="0" cy="0"/>
          <a:chOff x="0" y="0"/>
          <a:chExt cx="0" cy="0"/>
        </a:xfrm>
      </p:grpSpPr>
      <p:sp>
        <p:nvSpPr>
          <p:cNvPr id="387" name="Google Shape;387;p10"/>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88" name="Google Shape;388;p10"/>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9" name="Google Shape;389;p10"/>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390" name="Google Shape;390;p10"/>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2700" b="0" i="0" u="none" strike="noStrike" cap="none">
                <a:solidFill>
                  <a:schemeClr val="dk1"/>
                </a:solidFill>
                <a:latin typeface="Calibri"/>
                <a:ea typeface="Calibri"/>
                <a:cs typeface="Calibri"/>
                <a:sym typeface="Calibri"/>
              </a:defRPr>
            </a:lvl9pPr>
          </a:lstStyle>
          <a:p>
            <a:endParaRPr/>
          </a:p>
        </p:txBody>
      </p:sp>
      <p:sp>
        <p:nvSpPr>
          <p:cNvPr id="391" name="Google Shape;391;p10"/>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 id="2147483697" r:id="rId19"/>
    <p:sldLayoutId id="2147483698" r:id="rId20"/>
    <p:sldLayoutId id="2147483699" r:id="rId21"/>
    <p:sldLayoutId id="2147483700" r:id="rId22"/>
    <p:sldLayoutId id="2147483701" r:id="rId23"/>
    <p:sldLayoutId id="2147483702" r:id="rId24"/>
    <p:sldLayoutId id="2147483703" r:id="rId25"/>
    <p:sldLayoutId id="2147483704" r:id="rId2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73"/>
        <p:cNvGrpSpPr/>
        <p:nvPr/>
      </p:nvGrpSpPr>
      <p:grpSpPr>
        <a:xfrm>
          <a:off x="0" y="0"/>
          <a:ext cx="0" cy="0"/>
          <a:chOff x="0" y="0"/>
          <a:chExt cx="0" cy="0"/>
        </a:xfrm>
      </p:grpSpPr>
      <p:sp>
        <p:nvSpPr>
          <p:cNvPr id="574" name="Google Shape;574;p26"/>
          <p:cNvSpPr txBox="1">
            <a:spLocks noGrp="1"/>
          </p:cNvSpPr>
          <p:nvPr>
            <p:ph type="title"/>
          </p:nvPr>
        </p:nvSpPr>
        <p:spPr>
          <a:xfrm>
            <a:off x="1257300" y="547688"/>
            <a:ext cx="15773400" cy="1988345"/>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6600"/>
              <a:buFont typeface="Calibri"/>
              <a:buNone/>
              <a:defRPr sz="66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5" name="Google Shape;575;p26"/>
          <p:cNvSpPr txBox="1">
            <a:spLocks noGrp="1"/>
          </p:cNvSpPr>
          <p:nvPr>
            <p:ph type="body" idx="1"/>
          </p:nvPr>
        </p:nvSpPr>
        <p:spPr>
          <a:xfrm>
            <a:off x="1257300" y="2738438"/>
            <a:ext cx="15773400" cy="6527007"/>
          </a:xfrm>
          <a:prstGeom prst="rect">
            <a:avLst/>
          </a:prstGeom>
          <a:noFill/>
          <a:ln>
            <a:noFill/>
          </a:ln>
        </p:spPr>
        <p:txBody>
          <a:bodyPr spcFirstLastPara="1" wrap="square" lIns="91425" tIns="45700" rIns="91425" bIns="45700" anchor="t" anchorCtr="0">
            <a:normAutofit/>
          </a:bodyPr>
          <a:lstStyle>
            <a:lvl1pPr marL="457200" marR="0" lvl="0" indent="-495300" algn="l" rtl="0">
              <a:lnSpc>
                <a:spcPct val="90000"/>
              </a:lnSpc>
              <a:spcBef>
                <a:spcPts val="1500"/>
              </a:spcBef>
              <a:spcAft>
                <a:spcPts val="0"/>
              </a:spcAft>
              <a:buClr>
                <a:schemeClr val="dk1"/>
              </a:buClr>
              <a:buSzPts val="4200"/>
              <a:buFont typeface="Arial"/>
              <a:buChar char="•"/>
              <a:defRPr sz="4200" b="0" i="0" u="none" strike="noStrike" cap="none">
                <a:solidFill>
                  <a:schemeClr val="dk1"/>
                </a:solidFill>
                <a:latin typeface="Calibri"/>
                <a:ea typeface="Calibri"/>
                <a:cs typeface="Calibri"/>
                <a:sym typeface="Calibri"/>
              </a:defRPr>
            </a:lvl1pPr>
            <a:lvl2pPr marL="914400" marR="0" lvl="1" indent="-457200" algn="l" rtl="0">
              <a:lnSpc>
                <a:spcPct val="90000"/>
              </a:lnSpc>
              <a:spcBef>
                <a:spcPts val="75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2pPr>
            <a:lvl3pPr marL="1371600" marR="0" lvl="2" indent="-419100" algn="l" rtl="0">
              <a:lnSpc>
                <a:spcPct val="90000"/>
              </a:lnSpc>
              <a:spcBef>
                <a:spcPts val="750"/>
              </a:spcBef>
              <a:spcAft>
                <a:spcPts val="0"/>
              </a:spcAft>
              <a:buClr>
                <a:schemeClr val="dk1"/>
              </a:buClr>
              <a:buSzPts val="3000"/>
              <a:buFont typeface="Arial"/>
              <a:buChar char="•"/>
              <a:defRPr sz="3000" b="0" i="0" u="none" strike="noStrike" cap="none">
                <a:solidFill>
                  <a:schemeClr val="dk1"/>
                </a:solidFill>
                <a:latin typeface="Calibri"/>
                <a:ea typeface="Calibri"/>
                <a:cs typeface="Calibri"/>
                <a:sym typeface="Calibri"/>
              </a:defRPr>
            </a:lvl3pPr>
            <a:lvl4pPr marL="1828800" marR="0" lvl="3"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4pPr>
            <a:lvl5pPr marL="2286000" marR="0" lvl="4"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5pPr>
            <a:lvl6pPr marL="2743200" marR="0" lvl="5"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6pPr>
            <a:lvl7pPr marL="3200400" marR="0" lvl="6"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7pPr>
            <a:lvl8pPr marL="3657600" marR="0" lvl="7"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8pPr>
            <a:lvl9pPr marL="4114800" marR="0" lvl="8" indent="-400050" algn="l" rtl="0">
              <a:lnSpc>
                <a:spcPct val="90000"/>
              </a:lnSpc>
              <a:spcBef>
                <a:spcPts val="750"/>
              </a:spcBef>
              <a:spcAft>
                <a:spcPts val="0"/>
              </a:spcAft>
              <a:buClr>
                <a:schemeClr val="dk1"/>
              </a:buClr>
              <a:buSzPts val="2700"/>
              <a:buFont typeface="Arial"/>
              <a:buChar char="•"/>
              <a:defRPr sz="2700" b="0" i="0" u="none" strike="noStrike" cap="none">
                <a:solidFill>
                  <a:schemeClr val="dk1"/>
                </a:solidFill>
                <a:latin typeface="Calibri"/>
                <a:ea typeface="Calibri"/>
                <a:cs typeface="Calibri"/>
                <a:sym typeface="Calibri"/>
              </a:defRPr>
            </a:lvl9pPr>
          </a:lstStyle>
          <a:p>
            <a:endParaRPr/>
          </a:p>
        </p:txBody>
      </p:sp>
      <p:sp>
        <p:nvSpPr>
          <p:cNvPr id="576" name="Google Shape;576;p26"/>
          <p:cNvSpPr txBox="1">
            <a:spLocks noGrp="1"/>
          </p:cNvSpPr>
          <p:nvPr>
            <p:ph type="dt" idx="10"/>
          </p:nvPr>
        </p:nvSpPr>
        <p:spPr>
          <a:xfrm>
            <a:off x="1257300" y="9534526"/>
            <a:ext cx="4114800" cy="547688"/>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7" name="Google Shape;577;p26"/>
          <p:cNvSpPr txBox="1">
            <a:spLocks noGrp="1"/>
          </p:cNvSpPr>
          <p:nvPr>
            <p:ph type="ftr" idx="11"/>
          </p:nvPr>
        </p:nvSpPr>
        <p:spPr>
          <a:xfrm>
            <a:off x="6057900" y="9534526"/>
            <a:ext cx="6172200" cy="547688"/>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8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78" name="Google Shape;578;p26"/>
          <p:cNvSpPr txBox="1">
            <a:spLocks noGrp="1"/>
          </p:cNvSpPr>
          <p:nvPr>
            <p:ph type="sldNum" idx="12"/>
          </p:nvPr>
        </p:nvSpPr>
        <p:spPr>
          <a:xfrm>
            <a:off x="12915900" y="9534526"/>
            <a:ext cx="4114800" cy="547688"/>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800"/>
              <a:buFont typeface="Arial"/>
              <a:buNone/>
              <a:defRPr sz="18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5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slide" Target="slide10.xml"/><Relationship Id="rId3" Type="http://schemas.openxmlformats.org/officeDocument/2006/relationships/slide" Target="slide9.xml"/><Relationship Id="rId7"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slide" Target="slide6.xml"/><Relationship Id="rId4" Type="http://schemas.openxmlformats.org/officeDocument/2006/relationships/image" Target="../media/image18.png"/><Relationship Id="rId9" Type="http://schemas.openxmlformats.org/officeDocument/2006/relationships/slide" Target="slide13.xml"/></Relationships>
</file>

<file path=ppt/slides/_rels/slide6.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6.xml"/><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7.xml"/><Relationship Id="rId1" Type="http://schemas.openxmlformats.org/officeDocument/2006/relationships/slideLayout" Target="../slideLayouts/slideLayout3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59"/>
        <p:cNvGrpSpPr/>
        <p:nvPr/>
      </p:nvGrpSpPr>
      <p:grpSpPr>
        <a:xfrm>
          <a:off x="0" y="0"/>
          <a:ext cx="0" cy="0"/>
          <a:chOff x="0" y="0"/>
          <a:chExt cx="0" cy="0"/>
        </a:xfrm>
      </p:grpSpPr>
      <p:sp>
        <p:nvSpPr>
          <p:cNvPr id="660" name="Google Shape;660;p1"/>
          <p:cNvSpPr txBox="1">
            <a:spLocks noGrp="1"/>
          </p:cNvSpPr>
          <p:nvPr>
            <p:ph type="title"/>
          </p:nvPr>
        </p:nvSpPr>
        <p:spPr>
          <a:xfrm>
            <a:off x="2261600" y="3792927"/>
            <a:ext cx="14237700" cy="285660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150000"/>
              </a:lnSpc>
              <a:spcBef>
                <a:spcPts val="0"/>
              </a:spcBef>
              <a:spcAft>
                <a:spcPts val="0"/>
              </a:spcAft>
              <a:buSzPct val="100000"/>
              <a:buNone/>
            </a:pPr>
            <a:br>
              <a:rPr lang="en-US" sz="6000"/>
            </a:br>
            <a:r>
              <a:rPr lang="en-US" sz="6000"/>
              <a:t>Critical Pathway Analysis:</a:t>
            </a:r>
            <a:br>
              <a:rPr lang="en-US" sz="6000"/>
            </a:br>
            <a:r>
              <a:rPr lang="en-US" sz="4400"/>
              <a:t>A part of Evaluation and Demonstration of New Tuberculosis Diagnostics for Indonesia </a:t>
            </a:r>
            <a:br>
              <a:rPr lang="en-US" sz="4400"/>
            </a:br>
            <a:r>
              <a:rPr lang="en-US" sz="4400"/>
              <a:t>(EVIDENT Indonesia)</a:t>
            </a:r>
            <a:br>
              <a:rPr lang="en-US" sz="4400">
                <a:latin typeface="Calibri"/>
                <a:ea typeface="Calibri"/>
                <a:cs typeface="Calibri"/>
                <a:sym typeface="Calibri"/>
              </a:rPr>
            </a:br>
            <a:br>
              <a:rPr lang="en-US" sz="6000"/>
            </a:br>
            <a:endParaRPr sz="60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817"/>
        <p:cNvGrpSpPr/>
        <p:nvPr/>
      </p:nvGrpSpPr>
      <p:grpSpPr>
        <a:xfrm>
          <a:off x="0" y="0"/>
          <a:ext cx="0" cy="0"/>
          <a:chOff x="0" y="0"/>
          <a:chExt cx="0" cy="0"/>
        </a:xfrm>
      </p:grpSpPr>
      <p:sp>
        <p:nvSpPr>
          <p:cNvPr id="818" name="Google Shape;818;g338a432d99f_0_7"/>
          <p:cNvSpPr txBox="1"/>
          <p:nvPr/>
        </p:nvSpPr>
        <p:spPr>
          <a:xfrm>
            <a:off x="569343" y="9693173"/>
            <a:ext cx="391301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US" sz="1400" b="1" i="0" u="none" strike="noStrike" cap="none">
                <a:solidFill>
                  <a:srgbClr val="000000"/>
                </a:solidFill>
                <a:latin typeface="Arial"/>
                <a:ea typeface="Arial"/>
                <a:cs typeface="Arial"/>
                <a:sym typeface="Arial"/>
              </a:rPr>
              <a:t>Source : Ministry of Health Indonesia</a:t>
            </a:r>
            <a:endParaRPr sz="1400" b="0" i="0" u="none" strike="noStrike" cap="none">
              <a:solidFill>
                <a:srgbClr val="000000"/>
              </a:solidFill>
              <a:latin typeface="Arial"/>
              <a:ea typeface="Arial"/>
              <a:cs typeface="Arial"/>
              <a:sym typeface="Arial"/>
            </a:endParaRPr>
          </a:p>
        </p:txBody>
      </p:sp>
      <p:pic>
        <p:nvPicPr>
          <p:cNvPr id="819" name="Google Shape;819;g338a432d99f_0_7"/>
          <p:cNvPicPr preferRelativeResize="0"/>
          <p:nvPr/>
        </p:nvPicPr>
        <p:blipFill rotWithShape="1">
          <a:blip r:embed="rId3">
            <a:alphaModFix/>
          </a:blip>
          <a:srcRect l="3230" t="15859" r="5092" b="4071"/>
          <a:stretch/>
        </p:blipFill>
        <p:spPr>
          <a:xfrm>
            <a:off x="1261872" y="1280161"/>
            <a:ext cx="15764256" cy="8174736"/>
          </a:xfrm>
          <a:prstGeom prst="rect">
            <a:avLst/>
          </a:prstGeom>
          <a:noFill/>
          <a:ln>
            <a:noFill/>
          </a:ln>
        </p:spPr>
      </p:pic>
      <p:sp>
        <p:nvSpPr>
          <p:cNvPr id="820" name="Google Shape;820;g338a432d99f_0_7"/>
          <p:cNvSpPr txBox="1"/>
          <p:nvPr/>
        </p:nvSpPr>
        <p:spPr>
          <a:xfrm>
            <a:off x="316335" y="239987"/>
            <a:ext cx="18288000" cy="1200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3600" b="1">
                <a:solidFill>
                  <a:srgbClr val="002060"/>
                </a:solidFill>
                <a:latin typeface="Open Sans"/>
                <a:ea typeface="Open Sans"/>
                <a:cs typeface="Open Sans"/>
                <a:sym typeface="Open Sans"/>
              </a:rPr>
              <a:t>Example of </a:t>
            </a:r>
            <a:r>
              <a:rPr lang="en-US" sz="3600" b="1" i="0" u="none" strike="noStrike" cap="none">
                <a:solidFill>
                  <a:srgbClr val="002060"/>
                </a:solidFill>
                <a:latin typeface="Open Sans"/>
                <a:ea typeface="Open Sans"/>
                <a:cs typeface="Open Sans"/>
                <a:sym typeface="Open Sans"/>
              </a:rPr>
              <a:t>Co-creation 1: </a:t>
            </a:r>
            <a:endParaRPr sz="3600" b="1" i="0" u="none" strike="noStrike" cap="none">
              <a:solidFill>
                <a:srgbClr val="002060"/>
              </a:solidFill>
              <a:latin typeface="Open Sans"/>
              <a:ea typeface="Open Sans"/>
              <a:cs typeface="Open Sans"/>
              <a:sym typeface="Open Sans"/>
            </a:endParaRPr>
          </a:p>
          <a:p>
            <a:pPr marL="0" marR="0" lvl="0" indent="0" algn="l" rtl="0">
              <a:lnSpc>
                <a:spcPct val="100000"/>
              </a:lnSpc>
              <a:spcBef>
                <a:spcPts val="0"/>
              </a:spcBef>
              <a:spcAft>
                <a:spcPts val="0"/>
              </a:spcAft>
              <a:buNone/>
            </a:pPr>
            <a:r>
              <a:rPr lang="en-US" sz="3600" b="1" i="0" u="none" strike="noStrike" cap="none">
                <a:solidFill>
                  <a:srgbClr val="002060"/>
                </a:solidFill>
                <a:latin typeface="Open Sans"/>
                <a:ea typeface="Open Sans"/>
                <a:cs typeface="Open Sans"/>
                <a:sym typeface="Open Sans"/>
              </a:rPr>
              <a:t>Pre-market Clinical Validation Process for TB diagnostics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825"/>
        <p:cNvGrpSpPr/>
        <p:nvPr/>
      </p:nvGrpSpPr>
      <p:grpSpPr>
        <a:xfrm>
          <a:off x="0" y="0"/>
          <a:ext cx="0" cy="0"/>
          <a:chOff x="0" y="0"/>
          <a:chExt cx="0" cy="0"/>
        </a:xfrm>
      </p:grpSpPr>
      <p:sp>
        <p:nvSpPr>
          <p:cNvPr id="826" name="Google Shape;826;g35bac3e793b_0_7"/>
          <p:cNvSpPr txBox="1">
            <a:spLocks noGrp="1"/>
          </p:cNvSpPr>
          <p:nvPr>
            <p:ph type="body" idx="1"/>
          </p:nvPr>
        </p:nvSpPr>
        <p:spPr>
          <a:xfrm>
            <a:off x="12333514" y="9066310"/>
            <a:ext cx="4648200" cy="7677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280"/>
              </a:spcBef>
              <a:spcAft>
                <a:spcPts val="0"/>
              </a:spcAft>
              <a:buSzPts val="1400"/>
              <a:buNone/>
            </a:pPr>
            <a:endParaRPr/>
          </a:p>
        </p:txBody>
      </p:sp>
      <p:sp>
        <p:nvSpPr>
          <p:cNvPr id="827" name="Google Shape;827;g35bac3e793b_0_7"/>
          <p:cNvSpPr txBox="1">
            <a:spLocks noGrp="1"/>
          </p:cNvSpPr>
          <p:nvPr>
            <p:ph type="title"/>
          </p:nvPr>
        </p:nvSpPr>
        <p:spPr>
          <a:xfrm>
            <a:off x="1219099" y="1409700"/>
            <a:ext cx="129003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b="1"/>
              <a:t>Co-creation 2: Recent Developments of HTA</a:t>
            </a:r>
            <a:endParaRPr b="1"/>
          </a:p>
        </p:txBody>
      </p:sp>
      <p:sp>
        <p:nvSpPr>
          <p:cNvPr id="828" name="Google Shape;828;g35bac3e793b_0_7"/>
          <p:cNvSpPr txBox="1">
            <a:spLocks noGrp="1"/>
          </p:cNvSpPr>
          <p:nvPr>
            <p:ph type="body" idx="2"/>
          </p:nvPr>
        </p:nvSpPr>
        <p:spPr>
          <a:xfrm>
            <a:off x="1219100" y="3989348"/>
            <a:ext cx="15698700" cy="4785000"/>
          </a:xfrm>
          <a:prstGeom prst="rect">
            <a:avLst/>
          </a:prstGeom>
          <a:noFill/>
          <a:ln>
            <a:noFill/>
          </a:ln>
        </p:spPr>
        <p:txBody>
          <a:bodyPr spcFirstLastPara="1" wrap="square" lIns="91425" tIns="45700" rIns="91425" bIns="45700" anchor="t" anchorCtr="0">
            <a:normAutofit/>
          </a:bodyPr>
          <a:lstStyle/>
          <a:p>
            <a:pPr marL="457200" lvl="0" indent="-412750" algn="just" rtl="0">
              <a:lnSpc>
                <a:spcPct val="90000"/>
              </a:lnSpc>
              <a:spcBef>
                <a:spcPts val="420"/>
              </a:spcBef>
              <a:spcAft>
                <a:spcPts val="0"/>
              </a:spcAft>
              <a:buSzPts val="2900"/>
              <a:buChar char="●"/>
            </a:pPr>
            <a:r>
              <a:rPr lang="en-US" sz="3600">
                <a:latin typeface="Open Sans"/>
                <a:ea typeface="Open Sans"/>
                <a:cs typeface="Open Sans"/>
                <a:sym typeface="Open Sans"/>
              </a:rPr>
              <a:t>As of 04/06/25, the HTA process is yet to be finalized and significant changes are still taking place. </a:t>
            </a:r>
            <a:endParaRPr sz="3600">
              <a:latin typeface="Open Sans"/>
              <a:ea typeface="Open Sans"/>
              <a:cs typeface="Open Sans"/>
              <a:sym typeface="Open Sans"/>
            </a:endParaRPr>
          </a:p>
          <a:p>
            <a:pPr marL="457200" lvl="0" indent="-412750" algn="just" rtl="0">
              <a:lnSpc>
                <a:spcPct val="90000"/>
              </a:lnSpc>
              <a:spcBef>
                <a:spcPts val="0"/>
              </a:spcBef>
              <a:spcAft>
                <a:spcPts val="0"/>
              </a:spcAft>
              <a:buSzPts val="2900"/>
              <a:buChar char="●"/>
            </a:pPr>
            <a:r>
              <a:rPr lang="en-US" sz="3600">
                <a:latin typeface="Open Sans"/>
                <a:ea typeface="Open Sans"/>
                <a:cs typeface="Open Sans"/>
                <a:sym typeface="Open Sans"/>
              </a:rPr>
              <a:t>As of 14/05/25, the stakeholder-led submission scheme is being piloted. </a:t>
            </a:r>
            <a:endParaRPr sz="3600">
              <a:latin typeface="Open Sans"/>
              <a:ea typeface="Open Sans"/>
              <a:cs typeface="Open Sans"/>
              <a:sym typeface="Open Sans"/>
            </a:endParaRPr>
          </a:p>
          <a:p>
            <a:pPr marL="457200" lvl="0" indent="-412750" algn="just" rtl="0">
              <a:lnSpc>
                <a:spcPct val="90000"/>
              </a:lnSpc>
              <a:spcBef>
                <a:spcPts val="0"/>
              </a:spcBef>
              <a:spcAft>
                <a:spcPts val="0"/>
              </a:spcAft>
              <a:buSzPts val="2900"/>
              <a:buChar char="●"/>
            </a:pPr>
            <a:r>
              <a:rPr lang="en-US" sz="3600">
                <a:latin typeface="Open Sans"/>
                <a:ea typeface="Open Sans"/>
                <a:cs typeface="Open Sans"/>
                <a:sym typeface="Open Sans"/>
              </a:rPr>
              <a:t>Several important developments include a clear criteria selection for priority topics, sandboxing as a proposed business plan for HTA, and a clear framework for evaluation. </a:t>
            </a:r>
            <a:endParaRPr sz="3600">
              <a:latin typeface="Open Sans"/>
              <a:ea typeface="Open Sans"/>
              <a:cs typeface="Open Sans"/>
              <a:sym typeface="Open Sans"/>
            </a:endParaRPr>
          </a:p>
          <a:p>
            <a:pPr marL="457200" lvl="0" indent="-457200" algn="just" rtl="0">
              <a:lnSpc>
                <a:spcPct val="90000"/>
              </a:lnSpc>
              <a:spcBef>
                <a:spcPts val="0"/>
              </a:spcBef>
              <a:spcAft>
                <a:spcPts val="0"/>
              </a:spcAft>
              <a:buSzPts val="3600"/>
              <a:buFont typeface="Open Sans"/>
              <a:buChar char="●"/>
            </a:pPr>
            <a:r>
              <a:rPr lang="en-US" sz="3600">
                <a:latin typeface="Open Sans"/>
                <a:ea typeface="Open Sans"/>
                <a:cs typeface="Open Sans"/>
                <a:sym typeface="Open Sans"/>
              </a:rPr>
              <a:t>Discussion and co-creation is still ongoing, with several members of the EVIDENT team as authors.</a:t>
            </a:r>
            <a:endParaRPr sz="3600">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2"/>
        <p:cNvGrpSpPr/>
        <p:nvPr/>
      </p:nvGrpSpPr>
      <p:grpSpPr>
        <a:xfrm>
          <a:off x="0" y="0"/>
          <a:ext cx="0" cy="0"/>
          <a:chOff x="0" y="0"/>
          <a:chExt cx="0" cy="0"/>
        </a:xfrm>
      </p:grpSpPr>
      <p:sp>
        <p:nvSpPr>
          <p:cNvPr id="833" name="Google Shape;833;p7"/>
          <p:cNvSpPr txBox="1"/>
          <p:nvPr/>
        </p:nvSpPr>
        <p:spPr>
          <a:xfrm>
            <a:off x="543693" y="511720"/>
            <a:ext cx="15616776" cy="76944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4400" b="1" i="0" u="none" strike="noStrike" cap="none">
                <a:solidFill>
                  <a:srgbClr val="000000"/>
                </a:solidFill>
                <a:latin typeface="Arial"/>
                <a:ea typeface="Arial"/>
                <a:cs typeface="Arial"/>
                <a:sym typeface="Arial"/>
              </a:rPr>
              <a:t>Co-creation 2: Stakeholder Identification for HTA Process</a:t>
            </a:r>
            <a:endParaRPr/>
          </a:p>
        </p:txBody>
      </p:sp>
      <p:sp>
        <p:nvSpPr>
          <p:cNvPr id="834" name="Google Shape;834;p7"/>
          <p:cNvSpPr txBox="1"/>
          <p:nvPr/>
        </p:nvSpPr>
        <p:spPr>
          <a:xfrm>
            <a:off x="15724140" y="9775280"/>
            <a:ext cx="2313454"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*last updated on May 2025</a:t>
            </a:r>
            <a:endParaRPr/>
          </a:p>
        </p:txBody>
      </p:sp>
      <p:graphicFrame>
        <p:nvGraphicFramePr>
          <p:cNvPr id="835" name="Google Shape;835;p7"/>
          <p:cNvGraphicFramePr/>
          <p:nvPr/>
        </p:nvGraphicFramePr>
        <p:xfrm>
          <a:off x="290287" y="1509485"/>
          <a:ext cx="17747400" cy="7385400"/>
        </p:xfrm>
        <a:graphic>
          <a:graphicData uri="http://schemas.openxmlformats.org/drawingml/2006/table">
            <a:tbl>
              <a:tblPr firstRow="1" bandRow="1">
                <a:noFill/>
                <a:tableStyleId>{E4AD4DFF-6A68-47A7-9FBD-A30780926761}</a:tableStyleId>
              </a:tblPr>
              <a:tblGrid>
                <a:gridCol w="3471825">
                  <a:extLst>
                    <a:ext uri="{9D8B030D-6E8A-4147-A177-3AD203B41FA5}">
                      <a16:colId xmlns:a16="http://schemas.microsoft.com/office/drawing/2014/main" val="20000"/>
                    </a:ext>
                  </a:extLst>
                </a:gridCol>
                <a:gridCol w="1586175">
                  <a:extLst>
                    <a:ext uri="{9D8B030D-6E8A-4147-A177-3AD203B41FA5}">
                      <a16:colId xmlns:a16="http://schemas.microsoft.com/office/drawing/2014/main" val="20001"/>
                    </a:ext>
                  </a:extLst>
                </a:gridCol>
                <a:gridCol w="1586175">
                  <a:extLst>
                    <a:ext uri="{9D8B030D-6E8A-4147-A177-3AD203B41FA5}">
                      <a16:colId xmlns:a16="http://schemas.microsoft.com/office/drawing/2014/main" val="20002"/>
                    </a:ext>
                  </a:extLst>
                </a:gridCol>
                <a:gridCol w="1586175">
                  <a:extLst>
                    <a:ext uri="{9D8B030D-6E8A-4147-A177-3AD203B41FA5}">
                      <a16:colId xmlns:a16="http://schemas.microsoft.com/office/drawing/2014/main" val="20003"/>
                    </a:ext>
                  </a:extLst>
                </a:gridCol>
                <a:gridCol w="1586175">
                  <a:extLst>
                    <a:ext uri="{9D8B030D-6E8A-4147-A177-3AD203B41FA5}">
                      <a16:colId xmlns:a16="http://schemas.microsoft.com/office/drawing/2014/main" val="20004"/>
                    </a:ext>
                  </a:extLst>
                </a:gridCol>
                <a:gridCol w="1586175">
                  <a:extLst>
                    <a:ext uri="{9D8B030D-6E8A-4147-A177-3AD203B41FA5}">
                      <a16:colId xmlns:a16="http://schemas.microsoft.com/office/drawing/2014/main" val="20005"/>
                    </a:ext>
                  </a:extLst>
                </a:gridCol>
                <a:gridCol w="1586175">
                  <a:extLst>
                    <a:ext uri="{9D8B030D-6E8A-4147-A177-3AD203B41FA5}">
                      <a16:colId xmlns:a16="http://schemas.microsoft.com/office/drawing/2014/main" val="20006"/>
                    </a:ext>
                  </a:extLst>
                </a:gridCol>
                <a:gridCol w="1586175">
                  <a:extLst>
                    <a:ext uri="{9D8B030D-6E8A-4147-A177-3AD203B41FA5}">
                      <a16:colId xmlns:a16="http://schemas.microsoft.com/office/drawing/2014/main" val="20007"/>
                    </a:ext>
                  </a:extLst>
                </a:gridCol>
                <a:gridCol w="1586175">
                  <a:extLst>
                    <a:ext uri="{9D8B030D-6E8A-4147-A177-3AD203B41FA5}">
                      <a16:colId xmlns:a16="http://schemas.microsoft.com/office/drawing/2014/main" val="20008"/>
                    </a:ext>
                  </a:extLst>
                </a:gridCol>
                <a:gridCol w="1586175">
                  <a:extLst>
                    <a:ext uri="{9D8B030D-6E8A-4147-A177-3AD203B41FA5}">
                      <a16:colId xmlns:a16="http://schemas.microsoft.com/office/drawing/2014/main" val="20009"/>
                    </a:ext>
                  </a:extLst>
                </a:gridCol>
              </a:tblGrid>
              <a:tr h="912875">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Stakeholder</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Topic Proposal</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Verification of Topic Proposal</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Priority Topic Selection</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Data and/or HTA Provider</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Assessment</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Appraisal</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Policy Recommendation</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Implementer</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tc>
                  <a:txBody>
                    <a:bodyPr/>
                    <a:lstStyle/>
                    <a:p>
                      <a:pPr marL="0" marR="0" lvl="0" indent="0" algn="ctr" rtl="0">
                        <a:lnSpc>
                          <a:spcPct val="100000"/>
                        </a:lnSpc>
                        <a:spcBef>
                          <a:spcPts val="0"/>
                        </a:spcBef>
                        <a:spcAft>
                          <a:spcPts val="0"/>
                        </a:spcAft>
                        <a:buNone/>
                      </a:pPr>
                      <a:r>
                        <a:rPr lang="en-US" sz="2000" b="1" u="none" strike="noStrike" cap="none">
                          <a:solidFill>
                            <a:srgbClr val="000000"/>
                          </a:solidFill>
                          <a:latin typeface="Arial"/>
                          <a:ea typeface="Arial"/>
                          <a:cs typeface="Arial"/>
                          <a:sym typeface="Arial"/>
                        </a:rPr>
                        <a:t>Monitoring</a:t>
                      </a:r>
                      <a:endParaRPr sz="2000" b="1" i="0" u="none" strike="noStrike" cap="none">
                        <a:solidFill>
                          <a:srgbClr val="000000"/>
                        </a:solidFill>
                        <a:latin typeface="Arial"/>
                        <a:ea typeface="Arial"/>
                        <a:cs typeface="Arial"/>
                        <a:sym typeface="Arial"/>
                      </a:endParaRPr>
                    </a:p>
                  </a:txBody>
                  <a:tcPr marL="6350" marR="6350" marT="6350" marB="0" anchor="ctr">
                    <a:solidFill>
                      <a:srgbClr val="ECE7E0"/>
                    </a:solidFill>
                  </a:tcPr>
                </a:tc>
                <a:extLst>
                  <a:ext uri="{0D108BD9-81ED-4DB2-BD59-A6C34878D82A}">
                    <a16:rowId xmlns:a16="http://schemas.microsoft.com/office/drawing/2014/main" val="10000"/>
                  </a:ext>
                </a:extLst>
              </a:tr>
              <a:tr h="610675">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Health Technology Assessment Committee</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None/>
                      </a:pPr>
                      <a:r>
                        <a:rPr lang="en-US" sz="2000" b="1" u="none" strike="noStrike" cap="none">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1"/>
                  </a:ext>
                </a:extLst>
              </a:tr>
              <a:tr h="695050">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Ministry of Health</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2"/>
                  </a:ext>
                </a:extLst>
              </a:tr>
              <a:tr h="610675">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BPJS (National Health Insurance)</a:t>
                      </a:r>
                      <a:endParaRPr sz="2000" b="0" i="1"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3"/>
                  </a:ext>
                </a:extLst>
              </a:tr>
              <a:tr h="1215075">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Professional Organization/Expert Panel (TB Expert Committee, TB Working Group, etc)</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4"/>
                  </a:ext>
                </a:extLst>
              </a:tr>
              <a:tr h="912875">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Other Expert Panel (health economics, sociocultural, public health, etc)</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5"/>
                  </a:ext>
                </a:extLst>
              </a:tr>
              <a:tr h="534200">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Hospitals</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6"/>
                  </a:ext>
                </a:extLst>
              </a:tr>
              <a:tr h="534200">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Universities</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7"/>
                  </a:ext>
                </a:extLst>
              </a:tr>
              <a:tr h="610675">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Patient and/or Patient Organizations</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sz="2000" b="1" i="0" u="none" strike="noStrike" cap="none">
                        <a:solidFill>
                          <a:srgbClr val="000000"/>
                        </a:solidFill>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8"/>
                  </a:ext>
                </a:extLst>
              </a:tr>
              <a:tr h="695050">
                <a:tc>
                  <a:txBody>
                    <a:bodyPr/>
                    <a:lstStyle/>
                    <a:p>
                      <a:pPr marL="0" marR="0" lvl="0" indent="0" algn="l" rtl="0">
                        <a:lnSpc>
                          <a:spcPct val="100000"/>
                        </a:lnSpc>
                        <a:spcBef>
                          <a:spcPts val="0"/>
                        </a:spcBef>
                        <a:spcAft>
                          <a:spcPts val="0"/>
                        </a:spcAft>
                        <a:buNone/>
                      </a:pPr>
                      <a:r>
                        <a:rPr lang="en-US" sz="2000" b="0" u="none" strike="noStrike" cap="none">
                          <a:solidFill>
                            <a:srgbClr val="000000"/>
                          </a:solidFill>
                          <a:latin typeface="Arial"/>
                          <a:ea typeface="Arial"/>
                          <a:cs typeface="Arial"/>
                          <a:sym typeface="Arial"/>
                        </a:rPr>
                        <a:t>Pharmaceutical and Health Technology Industry</a:t>
                      </a:r>
                      <a:endParaRPr sz="2000" b="0" i="0" u="none" strike="noStrike" cap="none">
                        <a:solidFill>
                          <a:srgbClr val="000000"/>
                        </a:solidFill>
                        <a:latin typeface="Arial"/>
                        <a:ea typeface="Arial"/>
                        <a:cs typeface="Arial"/>
                        <a:sym typeface="Arial"/>
                      </a:endParaRPr>
                    </a:p>
                  </a:txBody>
                  <a:tcPr marL="6350" marR="6350" marT="6350" marB="0" anchor="ctr"/>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i="0" u="none" strike="noStrike" cap="none">
                          <a:solidFill>
                            <a:srgbClr val="000000"/>
                          </a:solidFill>
                          <a:latin typeface="Arial"/>
                          <a:ea typeface="Arial"/>
                          <a:cs typeface="Arial"/>
                          <a:sym typeface="Arial"/>
                        </a:rPr>
                        <a:t>√</a:t>
                      </a:r>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tc>
                  <a:txBody>
                    <a:bodyPr/>
                    <a:lstStyle/>
                    <a:p>
                      <a:pPr marL="0" marR="0" lvl="0" indent="0" algn="ctr" rtl="0">
                        <a:lnSpc>
                          <a:spcPct val="100000"/>
                        </a:lnSpc>
                        <a:spcBef>
                          <a:spcPts val="0"/>
                        </a:spcBef>
                        <a:spcAft>
                          <a:spcPts val="0"/>
                        </a:spcAft>
                        <a:buClr>
                          <a:srgbClr val="000000"/>
                        </a:buClr>
                        <a:buSzPts val="2000"/>
                        <a:buFont typeface="Arial"/>
                        <a:buNone/>
                      </a:pPr>
                      <a:r>
                        <a:rPr lang="en-US" sz="2000" b="1" u="none" strike="noStrike" cap="none">
                          <a:latin typeface="Arial"/>
                          <a:ea typeface="Arial"/>
                          <a:cs typeface="Arial"/>
                          <a:sym typeface="Arial"/>
                        </a:rPr>
                        <a:t>√</a:t>
                      </a:r>
                      <a:endParaRPr/>
                    </a:p>
                    <a:p>
                      <a:pPr marL="0" marR="0" lvl="0" indent="0" algn="ctr" rtl="0">
                        <a:lnSpc>
                          <a:spcPct val="100000"/>
                        </a:lnSpc>
                        <a:spcBef>
                          <a:spcPts val="0"/>
                        </a:spcBef>
                        <a:spcAft>
                          <a:spcPts val="0"/>
                        </a:spcAft>
                        <a:buNone/>
                      </a:pPr>
                      <a:endParaRPr sz="2000" u="none" strike="noStrike" cap="none">
                        <a:latin typeface="Arial"/>
                        <a:ea typeface="Arial"/>
                        <a:cs typeface="Arial"/>
                        <a:sym typeface="Arial"/>
                      </a:endParaRPr>
                    </a:p>
                  </a:txBody>
                  <a:tcPr marL="91450" marR="91450" marT="45725" marB="45725"/>
                </a:tc>
                <a:extLst>
                  <a:ext uri="{0D108BD9-81ED-4DB2-BD59-A6C34878D82A}">
                    <a16:rowId xmlns:a16="http://schemas.microsoft.com/office/drawing/2014/main" val="10009"/>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grpSp>
        <p:nvGrpSpPr>
          <p:cNvPr id="841" name="Google Shape;841;g33795aaff76_0_69"/>
          <p:cNvGrpSpPr/>
          <p:nvPr/>
        </p:nvGrpSpPr>
        <p:grpSpPr>
          <a:xfrm>
            <a:off x="1086049" y="2097345"/>
            <a:ext cx="16343899" cy="7623940"/>
            <a:chOff x="858052" y="2324100"/>
            <a:chExt cx="16343899" cy="7623940"/>
          </a:xfrm>
        </p:grpSpPr>
        <p:sp>
          <p:nvSpPr>
            <p:cNvPr id="842" name="Google Shape;842;g33795aaff76_0_69"/>
            <p:cNvSpPr txBox="1"/>
            <p:nvPr/>
          </p:nvSpPr>
          <p:spPr>
            <a:xfrm>
              <a:off x="4777138" y="2324100"/>
              <a:ext cx="3262964" cy="92333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Regular topic submission</a:t>
              </a:r>
              <a:endParaRPr sz="2700" b="0" i="0" u="none" strike="noStrike" cap="none">
                <a:solidFill>
                  <a:srgbClr val="000000"/>
                </a:solidFill>
                <a:latin typeface="Calibri"/>
                <a:ea typeface="Calibri"/>
                <a:cs typeface="Calibri"/>
                <a:sym typeface="Calibri"/>
              </a:endParaRPr>
            </a:p>
          </p:txBody>
        </p:sp>
        <p:sp>
          <p:nvSpPr>
            <p:cNvPr id="843" name="Google Shape;843;g33795aaff76_0_69"/>
            <p:cNvSpPr txBox="1"/>
            <p:nvPr/>
          </p:nvSpPr>
          <p:spPr>
            <a:xfrm>
              <a:off x="10247899" y="3720094"/>
              <a:ext cx="3262964" cy="923330"/>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Stakeholder-led submission (SLS)</a:t>
              </a:r>
              <a:endParaRPr sz="2700" b="0" i="0" u="none" strike="noStrike" cap="none">
                <a:solidFill>
                  <a:srgbClr val="000000"/>
                </a:solidFill>
                <a:latin typeface="Calibri"/>
                <a:ea typeface="Calibri"/>
                <a:cs typeface="Calibri"/>
                <a:sym typeface="Calibri"/>
              </a:endParaRPr>
            </a:p>
          </p:txBody>
        </p:sp>
        <p:sp>
          <p:nvSpPr>
            <p:cNvPr id="844" name="Google Shape;844;g33795aaff76_0_69"/>
            <p:cNvSpPr txBox="1"/>
            <p:nvPr/>
          </p:nvSpPr>
          <p:spPr>
            <a:xfrm>
              <a:off x="10247899" y="2324100"/>
              <a:ext cx="3262964" cy="1154162"/>
            </a:xfrm>
            <a:prstGeom prst="rect">
              <a:avLst/>
            </a:prstGeom>
            <a:solidFill>
              <a:srgbClr val="FFF2C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Pre-submission consultation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HTA secretariat, proposer</a:t>
              </a:r>
              <a:endParaRPr sz="1400" b="0" i="0" u="none" strike="noStrike" cap="none">
                <a:solidFill>
                  <a:srgbClr val="000000"/>
                </a:solidFill>
                <a:latin typeface="Arial"/>
                <a:ea typeface="Arial"/>
                <a:cs typeface="Arial"/>
                <a:sym typeface="Arial"/>
              </a:endParaRPr>
            </a:p>
          </p:txBody>
        </p:sp>
        <p:cxnSp>
          <p:nvCxnSpPr>
            <p:cNvPr id="845" name="Google Shape;845;g33795aaff76_0_69"/>
            <p:cNvCxnSpPr>
              <a:stCxn id="844" idx="2"/>
              <a:endCxn id="843" idx="0"/>
            </p:cNvCxnSpPr>
            <p:nvPr/>
          </p:nvCxnSpPr>
          <p:spPr>
            <a:xfrm>
              <a:off x="11879381" y="3478262"/>
              <a:ext cx="0" cy="241800"/>
            </a:xfrm>
            <a:prstGeom prst="straightConnector1">
              <a:avLst/>
            </a:prstGeom>
            <a:noFill/>
            <a:ln w="9525" cap="flat" cmpd="sng">
              <a:solidFill>
                <a:srgbClr val="3E6EC2"/>
              </a:solidFill>
              <a:prstDash val="solid"/>
              <a:round/>
              <a:headEnd type="none" w="sm" len="sm"/>
              <a:tailEnd type="triangle" w="med" len="med"/>
            </a:ln>
          </p:spPr>
        </p:cxnSp>
        <p:cxnSp>
          <p:nvCxnSpPr>
            <p:cNvPr id="846" name="Google Shape;846;g33795aaff76_0_69"/>
            <p:cNvCxnSpPr/>
            <p:nvPr/>
          </p:nvCxnSpPr>
          <p:spPr>
            <a:xfrm>
              <a:off x="6378140" y="5096843"/>
              <a:ext cx="0" cy="317634"/>
            </a:xfrm>
            <a:prstGeom prst="straightConnector1">
              <a:avLst/>
            </a:prstGeom>
            <a:noFill/>
            <a:ln w="9525" cap="flat" cmpd="sng">
              <a:solidFill>
                <a:srgbClr val="3E6EC2"/>
              </a:solidFill>
              <a:prstDash val="solid"/>
              <a:round/>
              <a:headEnd type="none" w="sm" len="sm"/>
              <a:tailEnd type="triangle" w="med" len="med"/>
            </a:ln>
          </p:spPr>
        </p:cxnSp>
        <p:sp>
          <p:nvSpPr>
            <p:cNvPr id="847" name="Google Shape;847;g33795aaff76_0_69"/>
            <p:cNvSpPr txBox="1"/>
            <p:nvPr/>
          </p:nvSpPr>
          <p:spPr>
            <a:xfrm>
              <a:off x="4777138" y="5414477"/>
              <a:ext cx="3262964" cy="738665"/>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Assessment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HTA agents, expert panel</a:t>
              </a:r>
              <a:endParaRPr sz="1400" b="0" i="0" u="none" strike="noStrike" cap="none">
                <a:solidFill>
                  <a:srgbClr val="000000"/>
                </a:solidFill>
                <a:latin typeface="Arial"/>
                <a:ea typeface="Arial"/>
                <a:cs typeface="Arial"/>
                <a:sym typeface="Arial"/>
              </a:endParaRPr>
            </a:p>
          </p:txBody>
        </p:sp>
        <p:cxnSp>
          <p:nvCxnSpPr>
            <p:cNvPr id="848" name="Google Shape;848;g33795aaff76_0_69"/>
            <p:cNvCxnSpPr/>
            <p:nvPr/>
          </p:nvCxnSpPr>
          <p:spPr>
            <a:xfrm>
              <a:off x="9422597" y="6355024"/>
              <a:ext cx="0" cy="317634"/>
            </a:xfrm>
            <a:prstGeom prst="straightConnector1">
              <a:avLst/>
            </a:prstGeom>
            <a:noFill/>
            <a:ln w="9525" cap="flat" cmpd="sng">
              <a:solidFill>
                <a:srgbClr val="3E6EC2"/>
              </a:solidFill>
              <a:prstDash val="solid"/>
              <a:round/>
              <a:headEnd type="none" w="sm" len="sm"/>
              <a:tailEnd type="triangle" w="med" len="med"/>
            </a:ln>
          </p:spPr>
        </p:cxnSp>
        <p:sp>
          <p:nvSpPr>
            <p:cNvPr id="849" name="Google Shape;849;g33795aaff76_0_69"/>
            <p:cNvSpPr txBox="1"/>
            <p:nvPr/>
          </p:nvSpPr>
          <p:spPr>
            <a:xfrm>
              <a:off x="7771886" y="7737579"/>
              <a:ext cx="3262964" cy="1154162"/>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Drafting recommendation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HTA committee</a:t>
              </a:r>
              <a:endParaRPr sz="1400" b="0" i="0" u="none" strike="noStrike" cap="none">
                <a:solidFill>
                  <a:srgbClr val="000000"/>
                </a:solidFill>
                <a:latin typeface="Arial"/>
                <a:ea typeface="Arial"/>
                <a:cs typeface="Arial"/>
                <a:sym typeface="Arial"/>
              </a:endParaRPr>
            </a:p>
          </p:txBody>
        </p:sp>
        <p:cxnSp>
          <p:nvCxnSpPr>
            <p:cNvPr id="850" name="Google Shape;850;g33795aaff76_0_69"/>
            <p:cNvCxnSpPr/>
            <p:nvPr/>
          </p:nvCxnSpPr>
          <p:spPr>
            <a:xfrm>
              <a:off x="9407660" y="8891741"/>
              <a:ext cx="0" cy="317634"/>
            </a:xfrm>
            <a:prstGeom prst="straightConnector1">
              <a:avLst/>
            </a:prstGeom>
            <a:noFill/>
            <a:ln w="9525" cap="flat" cmpd="sng">
              <a:solidFill>
                <a:srgbClr val="3E6EC2"/>
              </a:solidFill>
              <a:prstDash val="solid"/>
              <a:round/>
              <a:headEnd type="none" w="sm" len="sm"/>
              <a:tailEnd type="triangle" w="med" len="med"/>
            </a:ln>
          </p:spPr>
        </p:cxnSp>
        <p:sp>
          <p:nvSpPr>
            <p:cNvPr id="851" name="Google Shape;851;g33795aaff76_0_69"/>
            <p:cNvSpPr txBox="1"/>
            <p:nvPr/>
          </p:nvSpPr>
          <p:spPr>
            <a:xfrm>
              <a:off x="7791115" y="9209375"/>
              <a:ext cx="3262964" cy="738665"/>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Policy decision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Ministry of Health</a:t>
              </a:r>
              <a:endParaRPr sz="1400" b="0" i="0" u="none" strike="noStrike" cap="none">
                <a:solidFill>
                  <a:srgbClr val="000000"/>
                </a:solidFill>
                <a:latin typeface="Arial"/>
                <a:ea typeface="Arial"/>
                <a:cs typeface="Arial"/>
                <a:sym typeface="Arial"/>
              </a:endParaRPr>
            </a:p>
          </p:txBody>
        </p:sp>
        <p:sp>
          <p:nvSpPr>
            <p:cNvPr id="852" name="Google Shape;852;g33795aaff76_0_69"/>
            <p:cNvSpPr txBox="1"/>
            <p:nvPr/>
          </p:nvSpPr>
          <p:spPr>
            <a:xfrm>
              <a:off x="7791115" y="6676272"/>
              <a:ext cx="3262964" cy="738665"/>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Appraisal</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HTA committee, expert panel</a:t>
              </a:r>
              <a:endParaRPr sz="1400" b="0" i="0" u="none" strike="noStrike" cap="none">
                <a:solidFill>
                  <a:srgbClr val="000000"/>
                </a:solidFill>
                <a:latin typeface="Arial"/>
                <a:ea typeface="Arial"/>
                <a:cs typeface="Arial"/>
                <a:sym typeface="Arial"/>
              </a:endParaRPr>
            </a:p>
          </p:txBody>
        </p:sp>
        <p:cxnSp>
          <p:nvCxnSpPr>
            <p:cNvPr id="853" name="Google Shape;853;g33795aaff76_0_69"/>
            <p:cNvCxnSpPr/>
            <p:nvPr/>
          </p:nvCxnSpPr>
          <p:spPr>
            <a:xfrm>
              <a:off x="9392122" y="7414937"/>
              <a:ext cx="0" cy="317634"/>
            </a:xfrm>
            <a:prstGeom prst="straightConnector1">
              <a:avLst/>
            </a:prstGeom>
            <a:noFill/>
            <a:ln w="9525" cap="flat" cmpd="sng">
              <a:solidFill>
                <a:srgbClr val="3E6EC2"/>
              </a:solidFill>
              <a:prstDash val="solid"/>
              <a:round/>
              <a:headEnd type="none" w="sm" len="sm"/>
              <a:tailEnd type="triangle" w="med" len="med"/>
            </a:ln>
          </p:spPr>
        </p:cxnSp>
        <p:sp>
          <p:nvSpPr>
            <p:cNvPr id="854" name="Google Shape;854;g33795aaff76_0_69"/>
            <p:cNvSpPr txBox="1"/>
            <p:nvPr/>
          </p:nvSpPr>
          <p:spPr>
            <a:xfrm>
              <a:off x="10247899" y="4885256"/>
              <a:ext cx="3262962" cy="738665"/>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Review</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HTA agents, expert panel</a:t>
              </a:r>
              <a:endParaRPr sz="1400" b="0" i="0" u="none" strike="noStrike" cap="none">
                <a:solidFill>
                  <a:srgbClr val="000000"/>
                </a:solidFill>
                <a:latin typeface="Arial"/>
                <a:ea typeface="Arial"/>
                <a:cs typeface="Arial"/>
                <a:sym typeface="Arial"/>
              </a:endParaRPr>
            </a:p>
          </p:txBody>
        </p:sp>
        <p:cxnSp>
          <p:nvCxnSpPr>
            <p:cNvPr id="855" name="Google Shape;855;g33795aaff76_0_69"/>
            <p:cNvCxnSpPr/>
            <p:nvPr/>
          </p:nvCxnSpPr>
          <p:spPr>
            <a:xfrm>
              <a:off x="11883191" y="4567622"/>
              <a:ext cx="0" cy="317634"/>
            </a:xfrm>
            <a:prstGeom prst="straightConnector1">
              <a:avLst/>
            </a:prstGeom>
            <a:noFill/>
            <a:ln w="9525" cap="flat" cmpd="sng">
              <a:solidFill>
                <a:srgbClr val="3E6EC2"/>
              </a:solidFill>
              <a:prstDash val="solid"/>
              <a:round/>
              <a:headEnd type="none" w="sm" len="sm"/>
              <a:tailEnd type="triangle" w="med" len="med"/>
            </a:ln>
          </p:spPr>
        </p:cxnSp>
        <p:sp>
          <p:nvSpPr>
            <p:cNvPr id="856" name="Google Shape;856;g33795aaff76_0_69"/>
            <p:cNvSpPr txBox="1"/>
            <p:nvPr/>
          </p:nvSpPr>
          <p:spPr>
            <a:xfrm>
              <a:off x="858052" y="5206728"/>
              <a:ext cx="3262964" cy="1154162"/>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Value-based pricing &amp; price negotiation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HTA agents, expert panel</a:t>
              </a:r>
              <a:endParaRPr sz="1400" b="0" i="0" u="none" strike="noStrike" cap="none">
                <a:solidFill>
                  <a:srgbClr val="000000"/>
                </a:solidFill>
                <a:latin typeface="Arial"/>
                <a:ea typeface="Arial"/>
                <a:cs typeface="Arial"/>
                <a:sym typeface="Arial"/>
              </a:endParaRPr>
            </a:p>
          </p:txBody>
        </p:sp>
        <p:sp>
          <p:nvSpPr>
            <p:cNvPr id="857" name="Google Shape;857;g33795aaff76_0_69"/>
            <p:cNvSpPr/>
            <p:nvPr/>
          </p:nvSpPr>
          <p:spPr>
            <a:xfrm>
              <a:off x="14458751" y="3944208"/>
              <a:ext cx="2743200" cy="475101"/>
            </a:xfrm>
            <a:prstGeom prst="ellipse">
              <a:avLst/>
            </a:prstGeom>
            <a:no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Pricing offer</a:t>
              </a:r>
              <a:endParaRPr sz="1400" b="0" i="0" u="none" strike="noStrike" cap="none">
                <a:solidFill>
                  <a:srgbClr val="000000"/>
                </a:solidFill>
                <a:latin typeface="Arial"/>
                <a:ea typeface="Arial"/>
                <a:cs typeface="Arial"/>
                <a:sym typeface="Arial"/>
              </a:endParaRPr>
            </a:p>
          </p:txBody>
        </p:sp>
        <p:cxnSp>
          <p:nvCxnSpPr>
            <p:cNvPr id="858" name="Google Shape;858;g33795aaff76_0_69"/>
            <p:cNvCxnSpPr>
              <a:stCxn id="857" idx="2"/>
              <a:endCxn id="843" idx="3"/>
            </p:cNvCxnSpPr>
            <p:nvPr/>
          </p:nvCxnSpPr>
          <p:spPr>
            <a:xfrm rot="10800000">
              <a:off x="13510751" y="4181759"/>
              <a:ext cx="948000" cy="0"/>
            </a:xfrm>
            <a:prstGeom prst="straightConnector1">
              <a:avLst/>
            </a:prstGeom>
            <a:noFill/>
            <a:ln w="9525" cap="flat" cmpd="sng">
              <a:solidFill>
                <a:schemeClr val="dk1"/>
              </a:solidFill>
              <a:prstDash val="dash"/>
              <a:round/>
              <a:headEnd type="none" w="sm" len="sm"/>
              <a:tailEnd type="triangle" w="med" len="med"/>
            </a:ln>
          </p:spPr>
        </p:cxnSp>
        <p:cxnSp>
          <p:nvCxnSpPr>
            <p:cNvPr id="859" name="Google Shape;859;g33795aaff76_0_69"/>
            <p:cNvCxnSpPr/>
            <p:nvPr/>
          </p:nvCxnSpPr>
          <p:spPr>
            <a:xfrm>
              <a:off x="4121016" y="5593024"/>
              <a:ext cx="656122" cy="0"/>
            </a:xfrm>
            <a:prstGeom prst="straightConnector1">
              <a:avLst/>
            </a:prstGeom>
            <a:noFill/>
            <a:ln w="9525" cap="flat" cmpd="sng">
              <a:solidFill>
                <a:srgbClr val="3E6EC2"/>
              </a:solidFill>
              <a:prstDash val="solid"/>
              <a:round/>
              <a:headEnd type="none" w="sm" len="sm"/>
              <a:tailEnd type="triangle" w="med" len="med"/>
            </a:ln>
          </p:spPr>
        </p:cxnSp>
        <p:cxnSp>
          <p:nvCxnSpPr>
            <p:cNvPr id="860" name="Google Shape;860;g33795aaff76_0_69"/>
            <p:cNvCxnSpPr/>
            <p:nvPr/>
          </p:nvCxnSpPr>
          <p:spPr>
            <a:xfrm rot="10800000">
              <a:off x="4121016" y="5974024"/>
              <a:ext cx="625642" cy="0"/>
            </a:xfrm>
            <a:prstGeom prst="straightConnector1">
              <a:avLst/>
            </a:prstGeom>
            <a:noFill/>
            <a:ln w="9525" cap="flat" cmpd="sng">
              <a:solidFill>
                <a:srgbClr val="3E6EC2"/>
              </a:solidFill>
              <a:prstDash val="solid"/>
              <a:round/>
              <a:headEnd type="none" w="sm" len="sm"/>
              <a:tailEnd type="triangle" w="med" len="med"/>
            </a:ln>
          </p:spPr>
        </p:cxnSp>
        <p:cxnSp>
          <p:nvCxnSpPr>
            <p:cNvPr id="861" name="Google Shape;861;g33795aaff76_0_69"/>
            <p:cNvCxnSpPr>
              <a:stCxn id="847" idx="2"/>
              <a:endCxn id="854" idx="2"/>
            </p:cNvCxnSpPr>
            <p:nvPr/>
          </p:nvCxnSpPr>
          <p:spPr>
            <a:xfrm rot="-5400000">
              <a:off x="8879420" y="3153142"/>
              <a:ext cx="529200" cy="5470800"/>
            </a:xfrm>
            <a:prstGeom prst="bentConnector3">
              <a:avLst>
                <a:gd name="adj1" fmla="val -86045"/>
              </a:avLst>
            </a:prstGeom>
            <a:noFill/>
            <a:ln w="9525" cap="flat" cmpd="sng">
              <a:solidFill>
                <a:srgbClr val="3E6EC2"/>
              </a:solidFill>
              <a:prstDash val="solid"/>
              <a:round/>
              <a:headEnd type="none" w="sm" len="sm"/>
              <a:tailEnd type="none" w="sm" len="sm"/>
            </a:ln>
          </p:spPr>
        </p:cxnSp>
        <p:sp>
          <p:nvSpPr>
            <p:cNvPr id="862" name="Google Shape;862;g33795aaff76_0_69"/>
            <p:cNvSpPr txBox="1"/>
            <p:nvPr/>
          </p:nvSpPr>
          <p:spPr>
            <a:xfrm>
              <a:off x="4777138" y="3556124"/>
              <a:ext cx="3262964" cy="1569660"/>
            </a:xfrm>
            <a:prstGeom prst="rect">
              <a:avLst/>
            </a:prstGeom>
            <a:solidFill>
              <a:srgbClr val="E1EFD8"/>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700"/>
                <a:buFont typeface="Arial"/>
                <a:buNone/>
              </a:pPr>
              <a:r>
                <a:rPr lang="en-US" sz="2700" b="0" i="0" u="none" strike="noStrike" cap="none">
                  <a:solidFill>
                    <a:srgbClr val="000000"/>
                  </a:solidFill>
                  <a:latin typeface="Calibri"/>
                  <a:ea typeface="Calibri"/>
                  <a:cs typeface="Calibri"/>
                  <a:sym typeface="Calibri"/>
                </a:rPr>
                <a:t>Priority topic verification &amp; selection </a:t>
              </a:r>
              <a:endParaRPr sz="27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D7D31"/>
                </a:buClr>
                <a:buSzPts val="1500"/>
                <a:buFont typeface="Arial"/>
                <a:buNone/>
              </a:pPr>
              <a:r>
                <a:rPr lang="en-US" sz="1500" b="0" i="0" u="none" strike="noStrike" cap="none">
                  <a:solidFill>
                    <a:srgbClr val="ED7D31"/>
                  </a:solidFill>
                  <a:latin typeface="Calibri"/>
                  <a:ea typeface="Calibri"/>
                  <a:cs typeface="Calibri"/>
                  <a:sym typeface="Calibri"/>
                </a:rPr>
                <a:t>Secretariat, HTA committee</a:t>
              </a:r>
              <a:endParaRPr sz="1400" b="0" i="0" u="none" strike="noStrike" cap="none">
                <a:solidFill>
                  <a:srgbClr val="000000"/>
                </a:solidFill>
                <a:latin typeface="Arial"/>
                <a:ea typeface="Arial"/>
                <a:cs typeface="Arial"/>
                <a:sym typeface="Arial"/>
              </a:endParaRPr>
            </a:p>
          </p:txBody>
        </p:sp>
        <p:cxnSp>
          <p:nvCxnSpPr>
            <p:cNvPr id="863" name="Google Shape;863;g33795aaff76_0_69"/>
            <p:cNvCxnSpPr/>
            <p:nvPr/>
          </p:nvCxnSpPr>
          <p:spPr>
            <a:xfrm>
              <a:off x="6380948" y="3254238"/>
              <a:ext cx="0" cy="317634"/>
            </a:xfrm>
            <a:prstGeom prst="straightConnector1">
              <a:avLst/>
            </a:prstGeom>
            <a:noFill/>
            <a:ln w="9525" cap="flat" cmpd="sng">
              <a:solidFill>
                <a:srgbClr val="3E6EC2"/>
              </a:solidFill>
              <a:prstDash val="solid"/>
              <a:round/>
              <a:headEnd type="none" w="sm" len="sm"/>
              <a:tailEnd type="triangle" w="med" len="med"/>
            </a:ln>
          </p:spPr>
        </p:cxnSp>
      </p:grpSp>
      <p:sp>
        <p:nvSpPr>
          <p:cNvPr id="864" name="Google Shape;864;g33795aaff76_0_69"/>
          <p:cNvSpPr txBox="1">
            <a:spLocks noGrp="1"/>
          </p:cNvSpPr>
          <p:nvPr>
            <p:ph type="title"/>
          </p:nvPr>
        </p:nvSpPr>
        <p:spPr>
          <a:xfrm>
            <a:off x="476118" y="304127"/>
            <a:ext cx="18288001" cy="1638871"/>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a:solidFill>
                  <a:srgbClr val="002060"/>
                </a:solidFill>
                <a:latin typeface="Open Sans"/>
                <a:ea typeface="Open Sans"/>
                <a:cs typeface="Open Sans"/>
                <a:sym typeface="Open Sans"/>
              </a:rPr>
              <a:t>Co-creation 2: Health Technology Assessment (HTA) for general health technology</a:t>
            </a:r>
            <a:endParaRPr sz="3200" b="1">
              <a:solidFill>
                <a:srgbClr val="002060"/>
              </a:solidFill>
              <a:latin typeface="Open Sans"/>
              <a:ea typeface="Open Sans"/>
              <a:cs typeface="Open Sans"/>
              <a:sym typeface="Open Sans"/>
            </a:endParaRPr>
          </a:p>
        </p:txBody>
      </p:sp>
      <p:sp>
        <p:nvSpPr>
          <p:cNvPr id="865" name="Google Shape;865;g33795aaff76_0_69"/>
          <p:cNvSpPr/>
          <p:nvPr/>
        </p:nvSpPr>
        <p:spPr>
          <a:xfrm>
            <a:off x="9719946" y="1900624"/>
            <a:ext cx="4774862" cy="3702587"/>
          </a:xfrm>
          <a:prstGeom prst="roundRect">
            <a:avLst>
              <a:gd name="adj" fmla="val 16667"/>
            </a:avLst>
          </a:prstGeom>
          <a:noFill/>
          <a:ln w="41275" cap="flat" cmpd="sng">
            <a:solidFill>
              <a:srgbClr val="1C3052"/>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sp>
        <p:nvSpPr>
          <p:cNvPr id="866" name="Google Shape;866;g33795aaff76_0_69"/>
          <p:cNvSpPr txBox="1"/>
          <p:nvPr/>
        </p:nvSpPr>
        <p:spPr>
          <a:xfrm>
            <a:off x="342900" y="9721285"/>
            <a:ext cx="7000874"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600" b="1" i="0" u="none" strike="noStrike" cap="none">
                <a:solidFill>
                  <a:srgbClr val="000000"/>
                </a:solidFill>
                <a:latin typeface="Arial"/>
                <a:ea typeface="Arial"/>
                <a:cs typeface="Arial"/>
                <a:sym typeface="Arial"/>
              </a:rPr>
              <a:t>* Based on MoH Regulation, for general health technology, not only for TB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71"/>
        <p:cNvGrpSpPr/>
        <p:nvPr/>
      </p:nvGrpSpPr>
      <p:grpSpPr>
        <a:xfrm>
          <a:off x="0" y="0"/>
          <a:ext cx="0" cy="0"/>
          <a:chOff x="0" y="0"/>
          <a:chExt cx="0" cy="0"/>
        </a:xfrm>
      </p:grpSpPr>
      <p:sp>
        <p:nvSpPr>
          <p:cNvPr id="872" name="Google Shape;872;p72"/>
          <p:cNvSpPr txBox="1">
            <a:spLocks noGrp="1"/>
          </p:cNvSpPr>
          <p:nvPr>
            <p:ph type="title"/>
          </p:nvPr>
        </p:nvSpPr>
        <p:spPr>
          <a:xfrm>
            <a:off x="510572" y="310242"/>
            <a:ext cx="16814042" cy="132588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1800"/>
              <a:buNone/>
            </a:pPr>
            <a:r>
              <a:rPr lang="en-US" sz="3200" b="1">
                <a:solidFill>
                  <a:srgbClr val="002060"/>
                </a:solidFill>
                <a:latin typeface="Open Sans"/>
                <a:ea typeface="Open Sans"/>
                <a:cs typeface="Open Sans"/>
                <a:sym typeface="Open Sans"/>
              </a:rPr>
              <a:t>Co-creation 2: Regular vs Stakeholder-led Submission</a:t>
            </a:r>
            <a:endParaRPr sz="3200" b="1">
              <a:solidFill>
                <a:srgbClr val="002060"/>
              </a:solidFill>
              <a:latin typeface="Open Sans"/>
              <a:ea typeface="Open Sans"/>
              <a:cs typeface="Open Sans"/>
              <a:sym typeface="Open Sans"/>
            </a:endParaRPr>
          </a:p>
        </p:txBody>
      </p:sp>
      <p:graphicFrame>
        <p:nvGraphicFramePr>
          <p:cNvPr id="873" name="Google Shape;873;p72"/>
          <p:cNvGraphicFramePr/>
          <p:nvPr/>
        </p:nvGraphicFramePr>
        <p:xfrm>
          <a:off x="832757" y="2024744"/>
          <a:ext cx="16687800" cy="7511150"/>
        </p:xfrm>
        <a:graphic>
          <a:graphicData uri="http://schemas.openxmlformats.org/drawingml/2006/table">
            <a:tbl>
              <a:tblPr firstRow="1" bandRow="1">
                <a:noFill/>
                <a:tableStyleId>{746E3882-D7FD-473F-AB28-C0163B774A1D}</a:tableStyleId>
              </a:tblPr>
              <a:tblGrid>
                <a:gridCol w="8343900">
                  <a:extLst>
                    <a:ext uri="{9D8B030D-6E8A-4147-A177-3AD203B41FA5}">
                      <a16:colId xmlns:a16="http://schemas.microsoft.com/office/drawing/2014/main" val="20000"/>
                    </a:ext>
                  </a:extLst>
                </a:gridCol>
                <a:gridCol w="8343900">
                  <a:extLst>
                    <a:ext uri="{9D8B030D-6E8A-4147-A177-3AD203B41FA5}">
                      <a16:colId xmlns:a16="http://schemas.microsoft.com/office/drawing/2014/main" val="20001"/>
                    </a:ext>
                  </a:extLst>
                </a:gridCol>
              </a:tblGrid>
              <a:tr h="860650">
                <a:tc>
                  <a:txBody>
                    <a:bodyPr/>
                    <a:lstStyle/>
                    <a:p>
                      <a:pPr marL="0" marR="0" lvl="0" indent="0" algn="ctr" rtl="0">
                        <a:lnSpc>
                          <a:spcPct val="100000"/>
                        </a:lnSpc>
                        <a:spcBef>
                          <a:spcPts val="0"/>
                        </a:spcBef>
                        <a:spcAft>
                          <a:spcPts val="0"/>
                        </a:spcAft>
                        <a:buClr>
                          <a:srgbClr val="000000"/>
                        </a:buClr>
                        <a:buSzPts val="3500"/>
                        <a:buFont typeface="Arial"/>
                        <a:buNone/>
                      </a:pPr>
                      <a:r>
                        <a:rPr lang="en-US" sz="3500" u="none" strike="noStrike" cap="none">
                          <a:latin typeface="Open Sans"/>
                          <a:ea typeface="Open Sans"/>
                          <a:cs typeface="Open Sans"/>
                          <a:sym typeface="Open Sans"/>
                        </a:rPr>
                        <a:t>Regular Submission</a:t>
                      </a:r>
                      <a:endParaRPr sz="1400" u="none" strike="noStrike" cap="none">
                        <a:latin typeface="Open Sans"/>
                        <a:ea typeface="Open Sans"/>
                        <a:cs typeface="Open Sans"/>
                        <a:sym typeface="Open Sans"/>
                      </a:endParaRPr>
                    </a:p>
                  </a:txBody>
                  <a:tcPr marL="137150" marR="137150" marT="68575" marB="68575"/>
                </a:tc>
                <a:tc>
                  <a:txBody>
                    <a:bodyPr/>
                    <a:lstStyle/>
                    <a:p>
                      <a:pPr marL="0" marR="0" lvl="0" indent="0" algn="ctr" rtl="0">
                        <a:lnSpc>
                          <a:spcPct val="100000"/>
                        </a:lnSpc>
                        <a:spcBef>
                          <a:spcPts val="0"/>
                        </a:spcBef>
                        <a:spcAft>
                          <a:spcPts val="0"/>
                        </a:spcAft>
                        <a:buClr>
                          <a:srgbClr val="000000"/>
                        </a:buClr>
                        <a:buSzPts val="3500"/>
                        <a:buFont typeface="Arial"/>
                        <a:buNone/>
                      </a:pPr>
                      <a:r>
                        <a:rPr lang="en-US" sz="3500" u="none" strike="noStrike" cap="none">
                          <a:latin typeface="Open Sans"/>
                          <a:ea typeface="Open Sans"/>
                          <a:cs typeface="Open Sans"/>
                          <a:sym typeface="Open Sans"/>
                        </a:rPr>
                        <a:t>Stakeholder-led Submission</a:t>
                      </a:r>
                      <a:endParaRPr sz="1400" u="none" strike="noStrike" cap="none">
                        <a:latin typeface="Open Sans"/>
                        <a:ea typeface="Open Sans"/>
                        <a:cs typeface="Open Sans"/>
                        <a:sym typeface="Open Sans"/>
                      </a:endParaRPr>
                    </a:p>
                  </a:txBody>
                  <a:tcPr marL="137150" marR="137150" marT="68575" marB="68575"/>
                </a:tc>
                <a:extLst>
                  <a:ext uri="{0D108BD9-81ED-4DB2-BD59-A6C34878D82A}">
                    <a16:rowId xmlns:a16="http://schemas.microsoft.com/office/drawing/2014/main" val="10000"/>
                  </a:ext>
                </a:extLst>
              </a:tr>
              <a:tr h="3677325">
                <a:tc>
                  <a:txBody>
                    <a:bodyPr/>
                    <a:lstStyle/>
                    <a:p>
                      <a:pPr marL="0" marR="0" lvl="0" indent="0" algn="just" rtl="0">
                        <a:lnSpc>
                          <a:spcPct val="100000"/>
                        </a:lnSpc>
                        <a:spcBef>
                          <a:spcPts val="0"/>
                        </a:spcBef>
                        <a:spcAft>
                          <a:spcPts val="0"/>
                        </a:spcAft>
                        <a:buClr>
                          <a:srgbClr val="000000"/>
                        </a:buClr>
                        <a:buSzPts val="3200"/>
                        <a:buFont typeface="Arial"/>
                        <a:buNone/>
                      </a:pPr>
                      <a:r>
                        <a:rPr lang="en-US" sz="3200" u="none" strike="noStrike" cap="none">
                          <a:latin typeface="Open Sans"/>
                          <a:ea typeface="Open Sans"/>
                          <a:cs typeface="Open Sans"/>
                          <a:sym typeface="Open Sans"/>
                        </a:rPr>
                        <a:t>HTA assessments are conducted </a:t>
                      </a:r>
                      <a:r>
                        <a:rPr lang="en-US" sz="3200" b="1" u="none" strike="noStrike" cap="none">
                          <a:latin typeface="Open Sans"/>
                          <a:ea typeface="Open Sans"/>
                          <a:cs typeface="Open Sans"/>
                          <a:sym typeface="Open Sans"/>
                        </a:rPr>
                        <a:t>in-house</a:t>
                      </a:r>
                      <a:r>
                        <a:rPr lang="en-US" sz="3200" u="none" strike="noStrike" cap="none">
                          <a:latin typeface="Open Sans"/>
                          <a:ea typeface="Open Sans"/>
                          <a:cs typeface="Open Sans"/>
                          <a:sym typeface="Open Sans"/>
                        </a:rPr>
                        <a:t> by the Ministry of Health in collaboration with </a:t>
                      </a:r>
                      <a:r>
                        <a:rPr lang="en-US" sz="3200" b="1" u="none" strike="noStrike" cap="none">
                          <a:latin typeface="Open Sans"/>
                          <a:ea typeface="Open Sans"/>
                          <a:cs typeface="Open Sans"/>
                          <a:sym typeface="Open Sans"/>
                        </a:rPr>
                        <a:t>HTA Agents</a:t>
                      </a:r>
                      <a:r>
                        <a:rPr lang="en-US" sz="3200" u="none" strike="noStrike" cap="none">
                          <a:latin typeface="Open Sans"/>
                          <a:ea typeface="Open Sans"/>
                          <a:cs typeface="Open Sans"/>
                          <a:sym typeface="Open Sans"/>
                        </a:rPr>
                        <a:t> (Universities, Research Centers).</a:t>
                      </a:r>
                      <a:endParaRPr sz="1400" u="none" strike="noStrike" cap="none">
                        <a:latin typeface="Open Sans"/>
                        <a:ea typeface="Open Sans"/>
                        <a:cs typeface="Open Sans"/>
                        <a:sym typeface="Open Sans"/>
                      </a:endParaRPr>
                    </a:p>
                  </a:txBody>
                  <a:tcPr marL="137150" marR="137150" marT="68575" marB="68575"/>
                </a:tc>
                <a:tc>
                  <a:txBody>
                    <a:bodyPr/>
                    <a:lstStyle/>
                    <a:p>
                      <a:pPr marL="0" marR="0" lvl="0" indent="0" algn="just" rtl="0">
                        <a:lnSpc>
                          <a:spcPct val="100000"/>
                        </a:lnSpc>
                        <a:spcBef>
                          <a:spcPts val="0"/>
                        </a:spcBef>
                        <a:spcAft>
                          <a:spcPts val="0"/>
                        </a:spcAft>
                        <a:buClr>
                          <a:srgbClr val="000000"/>
                        </a:buClr>
                        <a:buSzPts val="3200"/>
                        <a:buFont typeface="Arial"/>
                        <a:buNone/>
                      </a:pPr>
                      <a:r>
                        <a:rPr lang="en-US" sz="3200" u="none" strike="noStrike" cap="none">
                          <a:latin typeface="Open Sans"/>
                          <a:ea typeface="Open Sans"/>
                          <a:cs typeface="Open Sans"/>
                          <a:sym typeface="Open Sans"/>
                        </a:rPr>
                        <a:t>HTA assessments are conducted </a:t>
                      </a:r>
                      <a:r>
                        <a:rPr lang="en-US" sz="3200" b="1" u="none" strike="noStrike" cap="none">
                          <a:latin typeface="Open Sans"/>
                          <a:ea typeface="Open Sans"/>
                          <a:cs typeface="Open Sans"/>
                          <a:sym typeface="Open Sans"/>
                        </a:rPr>
                        <a:t>independently by HTA stakeholders</a:t>
                      </a:r>
                      <a:r>
                        <a:rPr lang="en-US" sz="3200" u="none" strike="noStrike" cap="none">
                          <a:latin typeface="Open Sans"/>
                          <a:ea typeface="Open Sans"/>
                          <a:cs typeface="Open Sans"/>
                          <a:sym typeface="Open Sans"/>
                        </a:rPr>
                        <a:t>, and the results are submitted to the Ministry of Health for review.</a:t>
                      </a:r>
                      <a:endParaRPr sz="1400" u="none" strike="noStrike" cap="none">
                        <a:latin typeface="Open Sans"/>
                        <a:ea typeface="Open Sans"/>
                        <a:cs typeface="Open Sans"/>
                        <a:sym typeface="Open Sans"/>
                      </a:endParaRPr>
                    </a:p>
                  </a:txBody>
                  <a:tcPr marL="137150" marR="137150" marT="68575" marB="68575"/>
                </a:tc>
                <a:extLst>
                  <a:ext uri="{0D108BD9-81ED-4DB2-BD59-A6C34878D82A}">
                    <a16:rowId xmlns:a16="http://schemas.microsoft.com/office/drawing/2014/main" val="10001"/>
                  </a:ext>
                </a:extLst>
              </a:tr>
              <a:tr h="2973175">
                <a:tc>
                  <a:txBody>
                    <a:bodyPr/>
                    <a:lstStyle/>
                    <a:p>
                      <a:pPr marL="0" marR="0" lvl="0" indent="0" algn="just" rtl="0">
                        <a:lnSpc>
                          <a:spcPct val="100000"/>
                        </a:lnSpc>
                        <a:spcBef>
                          <a:spcPts val="0"/>
                        </a:spcBef>
                        <a:spcAft>
                          <a:spcPts val="0"/>
                        </a:spcAft>
                        <a:buClr>
                          <a:srgbClr val="000000"/>
                        </a:buClr>
                        <a:buSzPts val="3200"/>
                        <a:buFont typeface="Arial"/>
                        <a:buNone/>
                      </a:pPr>
                      <a:r>
                        <a:rPr lang="en-US" sz="3200" u="none" strike="noStrike" cap="none">
                          <a:latin typeface="Open Sans"/>
                          <a:ea typeface="Open Sans"/>
                          <a:cs typeface="Open Sans"/>
                          <a:sym typeface="Open Sans"/>
                        </a:rPr>
                        <a:t>Proposers are </a:t>
                      </a:r>
                      <a:r>
                        <a:rPr lang="en-US" sz="3200" b="1" u="none" strike="noStrike" cap="none">
                          <a:latin typeface="Open Sans"/>
                          <a:ea typeface="Open Sans"/>
                          <a:cs typeface="Open Sans"/>
                          <a:sym typeface="Open Sans"/>
                        </a:rPr>
                        <a:t>not charged</a:t>
                      </a:r>
                      <a:r>
                        <a:rPr lang="en-US" sz="3200" u="none" strike="noStrike" cap="none">
                          <a:latin typeface="Open Sans"/>
                          <a:ea typeface="Open Sans"/>
                          <a:cs typeface="Open Sans"/>
                          <a:sym typeface="Open Sans"/>
                        </a:rPr>
                        <a:t> a fee; the technologies assessed through HTA are selected based on a topic prioritization mechanism.</a:t>
                      </a:r>
                      <a:endParaRPr sz="1400" u="none" strike="noStrike" cap="none">
                        <a:latin typeface="Open Sans"/>
                        <a:ea typeface="Open Sans"/>
                        <a:cs typeface="Open Sans"/>
                        <a:sym typeface="Open Sans"/>
                      </a:endParaRPr>
                    </a:p>
                  </a:txBody>
                  <a:tcPr marL="137150" marR="137150" marT="68575" marB="68575"/>
                </a:tc>
                <a:tc>
                  <a:txBody>
                    <a:bodyPr/>
                    <a:lstStyle/>
                    <a:p>
                      <a:pPr marL="0" marR="0" lvl="0" indent="0" algn="just" rtl="0">
                        <a:lnSpc>
                          <a:spcPct val="100000"/>
                        </a:lnSpc>
                        <a:spcBef>
                          <a:spcPts val="0"/>
                        </a:spcBef>
                        <a:spcAft>
                          <a:spcPts val="0"/>
                        </a:spcAft>
                        <a:buClr>
                          <a:srgbClr val="000000"/>
                        </a:buClr>
                        <a:buSzPts val="3200"/>
                        <a:buFont typeface="Arial"/>
                        <a:buNone/>
                      </a:pPr>
                      <a:r>
                        <a:rPr lang="en-US" sz="3200" u="none" strike="noStrike" cap="none">
                          <a:latin typeface="Open Sans"/>
                          <a:ea typeface="Open Sans"/>
                          <a:cs typeface="Open Sans"/>
                          <a:sym typeface="Open Sans"/>
                        </a:rPr>
                        <a:t>Proposers are </a:t>
                      </a:r>
                      <a:r>
                        <a:rPr lang="en-US" sz="3200" b="1" u="none" strike="noStrike" cap="none">
                          <a:latin typeface="Open Sans"/>
                          <a:ea typeface="Open Sans"/>
                          <a:cs typeface="Open Sans"/>
                          <a:sym typeface="Open Sans"/>
                        </a:rPr>
                        <a:t>charged a fee </a:t>
                      </a:r>
                      <a:r>
                        <a:rPr lang="en-US" sz="3200" u="none" strike="noStrike" cap="none">
                          <a:latin typeface="Open Sans"/>
                          <a:ea typeface="Open Sans"/>
                          <a:cs typeface="Open Sans"/>
                          <a:sym typeface="Open Sans"/>
                        </a:rPr>
                        <a:t>to request a review of the HTA assessment results they have conducted.</a:t>
                      </a:r>
                      <a:endParaRPr sz="1400" u="none" strike="noStrike" cap="none">
                        <a:latin typeface="Open Sans"/>
                        <a:ea typeface="Open Sans"/>
                        <a:cs typeface="Open Sans"/>
                        <a:sym typeface="Open Sans"/>
                      </a:endParaRPr>
                    </a:p>
                  </a:txBody>
                  <a:tcPr marL="137150" marR="137150" marT="68575" marB="68575"/>
                </a:tc>
                <a:extLst>
                  <a:ext uri="{0D108BD9-81ED-4DB2-BD59-A6C34878D82A}">
                    <a16:rowId xmlns:a16="http://schemas.microsoft.com/office/drawing/2014/main" val="10002"/>
                  </a:ext>
                </a:extLst>
              </a:tr>
            </a:tbl>
          </a:graphicData>
        </a:graphic>
      </p:graphicFrame>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g35bac3e793b_2_0"/>
          <p:cNvSpPr txBox="1">
            <a:spLocks noGrp="1"/>
          </p:cNvSpPr>
          <p:nvPr>
            <p:ph type="body" idx="1"/>
          </p:nvPr>
        </p:nvSpPr>
        <p:spPr>
          <a:xfrm>
            <a:off x="12333514" y="9066310"/>
            <a:ext cx="4648200" cy="7677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280"/>
              </a:spcBef>
              <a:spcAft>
                <a:spcPts val="0"/>
              </a:spcAft>
              <a:buSzPts val="1400"/>
              <a:buNone/>
            </a:pPr>
            <a:endParaRPr/>
          </a:p>
        </p:txBody>
      </p:sp>
      <p:sp>
        <p:nvSpPr>
          <p:cNvPr id="880" name="Google Shape;880;g35bac3e793b_2_0"/>
          <p:cNvSpPr txBox="1">
            <a:spLocks noGrp="1"/>
          </p:cNvSpPr>
          <p:nvPr>
            <p:ph type="title"/>
          </p:nvPr>
        </p:nvSpPr>
        <p:spPr>
          <a:xfrm>
            <a:off x="3343648" y="893144"/>
            <a:ext cx="11150273"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None/>
            </a:pPr>
            <a:r>
              <a:rPr lang="en-US" sz="3600" b="1">
                <a:solidFill>
                  <a:srgbClr val="002060"/>
                </a:solidFill>
                <a:latin typeface="Open Sans"/>
                <a:ea typeface="Open Sans"/>
                <a:cs typeface="Open Sans"/>
                <a:sym typeface="Open Sans"/>
              </a:rPr>
              <a:t>Co-creation 2: HTA topic criteria selection</a:t>
            </a:r>
            <a:endParaRPr sz="3600" b="1">
              <a:solidFill>
                <a:srgbClr val="002060"/>
              </a:solidFill>
              <a:latin typeface="Open Sans"/>
              <a:ea typeface="Open Sans"/>
              <a:cs typeface="Open Sans"/>
              <a:sym typeface="Open Sans"/>
            </a:endParaRPr>
          </a:p>
        </p:txBody>
      </p:sp>
      <p:graphicFrame>
        <p:nvGraphicFramePr>
          <p:cNvPr id="881" name="Google Shape;881;g35bac3e793b_2_0"/>
          <p:cNvGraphicFramePr/>
          <p:nvPr/>
        </p:nvGraphicFramePr>
        <p:xfrm>
          <a:off x="696037" y="2036144"/>
          <a:ext cx="17250775" cy="6513575"/>
        </p:xfrm>
        <a:graphic>
          <a:graphicData uri="http://schemas.openxmlformats.org/drawingml/2006/table">
            <a:tbl>
              <a:tblPr firstRow="1" firstCol="1" bandRow="1">
                <a:noFill/>
                <a:tableStyleId>{E672E89F-7571-4D5D-8BC8-8A86BCE2D00A}</a:tableStyleId>
              </a:tblPr>
              <a:tblGrid>
                <a:gridCol w="941750">
                  <a:extLst>
                    <a:ext uri="{9D8B030D-6E8A-4147-A177-3AD203B41FA5}">
                      <a16:colId xmlns:a16="http://schemas.microsoft.com/office/drawing/2014/main" val="20000"/>
                    </a:ext>
                  </a:extLst>
                </a:gridCol>
                <a:gridCol w="6178600">
                  <a:extLst>
                    <a:ext uri="{9D8B030D-6E8A-4147-A177-3AD203B41FA5}">
                      <a16:colId xmlns:a16="http://schemas.microsoft.com/office/drawing/2014/main" val="20001"/>
                    </a:ext>
                  </a:extLst>
                </a:gridCol>
                <a:gridCol w="7287575">
                  <a:extLst>
                    <a:ext uri="{9D8B030D-6E8A-4147-A177-3AD203B41FA5}">
                      <a16:colId xmlns:a16="http://schemas.microsoft.com/office/drawing/2014/main" val="20002"/>
                    </a:ext>
                  </a:extLst>
                </a:gridCol>
                <a:gridCol w="2842850">
                  <a:extLst>
                    <a:ext uri="{9D8B030D-6E8A-4147-A177-3AD203B41FA5}">
                      <a16:colId xmlns:a16="http://schemas.microsoft.com/office/drawing/2014/main" val="20003"/>
                    </a:ext>
                  </a:extLst>
                </a:gridCol>
              </a:tblGrid>
              <a:tr h="531100">
                <a:tc gridSpan="3">
                  <a:txBody>
                    <a:bodyPr/>
                    <a:lstStyle/>
                    <a:p>
                      <a:pPr marL="0" marR="0" lvl="0" indent="0" algn="ctr" rtl="0">
                        <a:lnSpc>
                          <a:spcPct val="107000"/>
                        </a:lnSpc>
                        <a:spcBef>
                          <a:spcPts val="0"/>
                        </a:spcBef>
                        <a:spcAft>
                          <a:spcPts val="0"/>
                        </a:spcAft>
                        <a:buNone/>
                      </a:pPr>
                      <a:r>
                        <a:rPr lang="en-US" sz="2400" u="none" strike="noStrike" cap="none">
                          <a:solidFill>
                            <a:schemeClr val="lt1"/>
                          </a:solidFill>
                          <a:latin typeface="Open Sans"/>
                          <a:ea typeface="Open Sans"/>
                          <a:cs typeface="Open Sans"/>
                          <a:sym typeface="Open Sans"/>
                        </a:rPr>
                        <a:t>6 Priority Topic Criteria</a:t>
                      </a:r>
                      <a:endParaRPr/>
                    </a:p>
                  </a:txBody>
                  <a:tcPr marL="68575" marR="68575" marT="0" marB="0" anchor="ctr">
                    <a:solidFill>
                      <a:srgbClr val="002060"/>
                    </a:solidFill>
                  </a:tcPr>
                </a:tc>
                <a:tc hMerge="1">
                  <a:txBody>
                    <a:bodyPr/>
                    <a:lstStyle/>
                    <a:p>
                      <a:endParaRPr lang="en-US"/>
                    </a:p>
                  </a:txBody>
                  <a:tcPr/>
                </a:tc>
                <a:tc hMerge="1">
                  <a:txBody>
                    <a:bodyPr/>
                    <a:lstStyle/>
                    <a:p>
                      <a:endParaRPr lang="en-US"/>
                    </a:p>
                  </a:txBody>
                  <a:tcPr/>
                </a:tc>
                <a:tc>
                  <a:txBody>
                    <a:bodyPr/>
                    <a:lstStyle/>
                    <a:p>
                      <a:pPr marL="0" marR="0" lvl="0" indent="0" algn="ctr" rtl="0">
                        <a:lnSpc>
                          <a:spcPct val="107000"/>
                        </a:lnSpc>
                        <a:spcBef>
                          <a:spcPts val="0"/>
                        </a:spcBef>
                        <a:spcAft>
                          <a:spcPts val="0"/>
                        </a:spcAft>
                        <a:buNone/>
                      </a:pPr>
                      <a:r>
                        <a:rPr lang="en-US" sz="2400" u="none" strike="noStrike" cap="none">
                          <a:solidFill>
                            <a:schemeClr val="lt1"/>
                          </a:solidFill>
                          <a:latin typeface="Open Sans"/>
                          <a:ea typeface="Open Sans"/>
                          <a:cs typeface="Open Sans"/>
                          <a:sym typeface="Open Sans"/>
                        </a:rPr>
                        <a:t>Weight</a:t>
                      </a:r>
                      <a:endParaRPr/>
                    </a:p>
                  </a:txBody>
                  <a:tcPr marL="68575" marR="68575" marT="0" marB="0" anchor="ctr">
                    <a:solidFill>
                      <a:srgbClr val="002060"/>
                    </a:solidFill>
                  </a:tcPr>
                </a:tc>
                <a:extLst>
                  <a:ext uri="{0D108BD9-81ED-4DB2-BD59-A6C34878D82A}">
                    <a16:rowId xmlns:a16="http://schemas.microsoft.com/office/drawing/2014/main" val="10000"/>
                  </a:ext>
                </a:extLst>
              </a:tr>
              <a:tr h="1090275">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1</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Impact of technology on health</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 Efficacy &amp; QoL</a:t>
                      </a:r>
                      <a:endParaRPr/>
                    </a:p>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 Harm, misuse risk</a:t>
                      </a:r>
                      <a:endParaRPr/>
                    </a:p>
                  </a:txBody>
                  <a:tcPr marL="68575" marR="68575" marT="0" marB="0" anchor="ctr"/>
                </a:tc>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26%</a:t>
                      </a:r>
                      <a:endParaRPr/>
                    </a:p>
                  </a:txBody>
                  <a:tcPr marL="68575" marR="68575" marT="0" marB="0" anchor="ctr"/>
                </a:tc>
                <a:extLst>
                  <a:ext uri="{0D108BD9-81ED-4DB2-BD59-A6C34878D82A}">
                    <a16:rowId xmlns:a16="http://schemas.microsoft.com/office/drawing/2014/main" val="10001"/>
                  </a:ext>
                </a:extLst>
              </a:tr>
              <a:tr h="1090275">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2</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Alignment with priority policies</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Consistency of technology with policies/development program</a:t>
                      </a:r>
                      <a:endParaRPr/>
                    </a:p>
                  </a:txBody>
                  <a:tcPr marL="68575" marR="68575" marT="0" marB="0" anchor="ctr"/>
                </a:tc>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20%</a:t>
                      </a:r>
                      <a:endParaRPr/>
                    </a:p>
                  </a:txBody>
                  <a:tcPr marL="68575" marR="68575" marT="0" marB="0" anchor="ctr"/>
                </a:tc>
                <a:extLst>
                  <a:ext uri="{0D108BD9-81ED-4DB2-BD59-A6C34878D82A}">
                    <a16:rowId xmlns:a16="http://schemas.microsoft.com/office/drawing/2014/main" val="10002"/>
                  </a:ext>
                </a:extLst>
              </a:tr>
              <a:tr h="1090275">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3</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Cost-saving potential</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Efficiency potential in national health insurance program expenditure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13%</a:t>
                      </a:r>
                      <a:endParaRPr/>
                    </a:p>
                  </a:txBody>
                  <a:tcPr marL="68575" marR="68575" marT="0" marB="0" anchor="ctr"/>
                </a:tc>
                <a:extLst>
                  <a:ext uri="{0D108BD9-81ED-4DB2-BD59-A6C34878D82A}">
                    <a16:rowId xmlns:a16="http://schemas.microsoft.com/office/drawing/2014/main" val="10003"/>
                  </a:ext>
                </a:extLst>
              </a:tr>
              <a:tr h="531100">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4</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Volume</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Utilization Prevalence, Incidence</a:t>
                      </a:r>
                      <a:endParaRPr/>
                    </a:p>
                  </a:txBody>
                  <a:tcPr marL="68575" marR="68575" marT="0" marB="0" anchor="ctr"/>
                </a:tc>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14%</a:t>
                      </a:r>
                      <a:endParaRPr/>
                    </a:p>
                  </a:txBody>
                  <a:tcPr marL="68575" marR="68575" marT="0" marB="0" anchor="ctr"/>
                </a:tc>
                <a:extLst>
                  <a:ext uri="{0D108BD9-81ED-4DB2-BD59-A6C34878D82A}">
                    <a16:rowId xmlns:a16="http://schemas.microsoft.com/office/drawing/2014/main" val="10004"/>
                  </a:ext>
                </a:extLst>
              </a:tr>
              <a:tr h="1090275">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5</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Technology cost</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Unit cost, cost per service, screening/test cost</a:t>
                      </a:r>
                      <a:endParaRPr/>
                    </a:p>
                  </a:txBody>
                  <a:tcPr marL="68575" marR="68575" marT="0" marB="0" anchor="ctr"/>
                </a:tc>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11%</a:t>
                      </a:r>
                      <a:endParaRPr/>
                    </a:p>
                  </a:txBody>
                  <a:tcPr marL="68575" marR="68575" marT="0" marB="0" anchor="ctr"/>
                </a:tc>
                <a:extLst>
                  <a:ext uri="{0D108BD9-81ED-4DB2-BD59-A6C34878D82A}">
                    <a16:rowId xmlns:a16="http://schemas.microsoft.com/office/drawing/2014/main" val="10005"/>
                  </a:ext>
                </a:extLst>
              </a:tr>
              <a:tr h="1090275">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6</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Acceptance</a:t>
                      </a:r>
                      <a:endParaRPr/>
                    </a:p>
                  </a:txBody>
                  <a:tcPr marL="68575" marR="68575" marT="0" marB="0" anchor="ctr"/>
                </a:tc>
                <a:tc>
                  <a:txBody>
                    <a:bodyPr/>
                    <a:lstStyle/>
                    <a:p>
                      <a:pPr marL="0" marR="0" lvl="0" indent="0" algn="l" rtl="0">
                        <a:lnSpc>
                          <a:spcPct val="107000"/>
                        </a:lnSpc>
                        <a:spcBef>
                          <a:spcPts val="0"/>
                        </a:spcBef>
                        <a:spcAft>
                          <a:spcPts val="0"/>
                        </a:spcAft>
                        <a:buNone/>
                      </a:pPr>
                      <a:r>
                        <a:rPr lang="en-US" sz="2400" u="none" strike="noStrike" cap="none">
                          <a:latin typeface="Open Sans"/>
                          <a:ea typeface="Open Sans"/>
                          <a:cs typeface="Open Sans"/>
                          <a:sym typeface="Open Sans"/>
                        </a:rPr>
                        <a:t>Acceptance according to community values/needs</a:t>
                      </a:r>
                      <a:endParaRPr/>
                    </a:p>
                  </a:txBody>
                  <a:tcPr marL="68575" marR="68575" marT="0" marB="0" anchor="ctr"/>
                </a:tc>
                <a:tc>
                  <a:txBody>
                    <a:bodyPr/>
                    <a:lstStyle/>
                    <a:p>
                      <a:pPr marL="0" marR="0" lvl="0" indent="0" algn="ctr" rtl="0">
                        <a:lnSpc>
                          <a:spcPct val="107000"/>
                        </a:lnSpc>
                        <a:spcBef>
                          <a:spcPts val="0"/>
                        </a:spcBef>
                        <a:spcAft>
                          <a:spcPts val="0"/>
                        </a:spcAft>
                        <a:buNone/>
                      </a:pPr>
                      <a:r>
                        <a:rPr lang="en-US" sz="2400" u="none" strike="noStrike" cap="none">
                          <a:latin typeface="Open Sans"/>
                          <a:ea typeface="Open Sans"/>
                          <a:cs typeface="Open Sans"/>
                          <a:sym typeface="Open Sans"/>
                        </a:rPr>
                        <a:t>16%</a:t>
                      </a:r>
                      <a:endParaRPr/>
                    </a:p>
                  </a:txBody>
                  <a:tcPr marL="68575" marR="68575" marT="0" marB="0" anchor="ctr"/>
                </a:tc>
                <a:extLst>
                  <a:ext uri="{0D108BD9-81ED-4DB2-BD59-A6C34878D82A}">
                    <a16:rowId xmlns:a16="http://schemas.microsoft.com/office/drawing/2014/main" val="10006"/>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86"/>
        <p:cNvGrpSpPr/>
        <p:nvPr/>
      </p:nvGrpSpPr>
      <p:grpSpPr>
        <a:xfrm>
          <a:off x="0" y="0"/>
          <a:ext cx="0" cy="0"/>
          <a:chOff x="0" y="0"/>
          <a:chExt cx="0" cy="0"/>
        </a:xfrm>
      </p:grpSpPr>
      <p:sp>
        <p:nvSpPr>
          <p:cNvPr id="887" name="Google Shape;887;g35bac3e793b_2_8"/>
          <p:cNvSpPr txBox="1">
            <a:spLocks noGrp="1"/>
          </p:cNvSpPr>
          <p:nvPr>
            <p:ph type="title"/>
          </p:nvPr>
        </p:nvSpPr>
        <p:spPr>
          <a:xfrm>
            <a:off x="3780430" y="754714"/>
            <a:ext cx="10473948" cy="1143000"/>
          </a:xfrm>
          <a:prstGeom prst="rect">
            <a:avLst/>
          </a:prstGeom>
          <a:noFill/>
          <a:ln>
            <a:noFill/>
          </a:ln>
        </p:spPr>
        <p:txBody>
          <a:bodyPr spcFirstLastPara="1" wrap="square" lIns="91425" tIns="45700" rIns="91425" bIns="45700" anchor="ctr" anchorCtr="0">
            <a:noAutofit/>
          </a:bodyPr>
          <a:lstStyle/>
          <a:p>
            <a:pPr marL="0" lvl="0" indent="0" algn="ctr" rtl="0">
              <a:lnSpc>
                <a:spcPct val="90000"/>
              </a:lnSpc>
              <a:spcBef>
                <a:spcPts val="0"/>
              </a:spcBef>
              <a:spcAft>
                <a:spcPts val="0"/>
              </a:spcAft>
              <a:buSzPts val="4800"/>
              <a:buNone/>
            </a:pPr>
            <a:r>
              <a:rPr lang="en-US" sz="3600" b="1">
                <a:solidFill>
                  <a:srgbClr val="002060"/>
                </a:solidFill>
                <a:latin typeface="Open Sans"/>
                <a:ea typeface="Open Sans"/>
                <a:cs typeface="Open Sans"/>
                <a:sym typeface="Open Sans"/>
              </a:rPr>
              <a:t>Co-creation 2: Assessment Framework</a:t>
            </a:r>
            <a:endParaRPr sz="3600" b="1">
              <a:solidFill>
                <a:srgbClr val="002060"/>
              </a:solidFill>
              <a:latin typeface="Open Sans"/>
              <a:ea typeface="Open Sans"/>
              <a:cs typeface="Open Sans"/>
              <a:sym typeface="Open Sans"/>
            </a:endParaRPr>
          </a:p>
        </p:txBody>
      </p:sp>
      <p:graphicFrame>
        <p:nvGraphicFramePr>
          <p:cNvPr id="888" name="Google Shape;888;g35bac3e793b_2_8"/>
          <p:cNvGraphicFramePr/>
          <p:nvPr/>
        </p:nvGraphicFramePr>
        <p:xfrm>
          <a:off x="805219" y="1897714"/>
          <a:ext cx="17032400" cy="6850500"/>
        </p:xfrm>
        <a:graphic>
          <a:graphicData uri="http://schemas.openxmlformats.org/drawingml/2006/table">
            <a:tbl>
              <a:tblPr firstRow="1" firstCol="1" bandRow="1">
                <a:noFill/>
                <a:tableStyleId>{E672E89F-7571-4D5D-8BC8-8A86BCE2D00A}</a:tableStyleId>
              </a:tblPr>
              <a:tblGrid>
                <a:gridCol w="4613175">
                  <a:extLst>
                    <a:ext uri="{9D8B030D-6E8A-4147-A177-3AD203B41FA5}">
                      <a16:colId xmlns:a16="http://schemas.microsoft.com/office/drawing/2014/main" val="20000"/>
                    </a:ext>
                  </a:extLst>
                </a:gridCol>
                <a:gridCol w="4138575">
                  <a:extLst>
                    <a:ext uri="{9D8B030D-6E8A-4147-A177-3AD203B41FA5}">
                      <a16:colId xmlns:a16="http://schemas.microsoft.com/office/drawing/2014/main" val="20001"/>
                    </a:ext>
                  </a:extLst>
                </a:gridCol>
                <a:gridCol w="4140325">
                  <a:extLst>
                    <a:ext uri="{9D8B030D-6E8A-4147-A177-3AD203B41FA5}">
                      <a16:colId xmlns:a16="http://schemas.microsoft.com/office/drawing/2014/main" val="20002"/>
                    </a:ext>
                  </a:extLst>
                </a:gridCol>
                <a:gridCol w="4140325">
                  <a:extLst>
                    <a:ext uri="{9D8B030D-6E8A-4147-A177-3AD203B41FA5}">
                      <a16:colId xmlns:a16="http://schemas.microsoft.com/office/drawing/2014/main" val="20003"/>
                    </a:ext>
                  </a:extLst>
                </a:gridCol>
              </a:tblGrid>
              <a:tr h="1069175">
                <a:tc>
                  <a:txBody>
                    <a:bodyPr/>
                    <a:lstStyle/>
                    <a:p>
                      <a:pPr marL="0" marR="0" lvl="0" indent="0" algn="ctr" rtl="0">
                        <a:lnSpc>
                          <a:spcPct val="107000"/>
                        </a:lnSpc>
                        <a:spcBef>
                          <a:spcPts val="0"/>
                        </a:spcBef>
                        <a:spcAft>
                          <a:spcPts val="0"/>
                        </a:spcAft>
                        <a:buNone/>
                      </a:pPr>
                      <a:r>
                        <a:rPr lang="en-US" sz="2400" u="none" strike="noStrike" cap="none">
                          <a:solidFill>
                            <a:schemeClr val="lt1"/>
                          </a:solidFill>
                          <a:latin typeface="Open Sans"/>
                          <a:ea typeface="Open Sans"/>
                          <a:cs typeface="Open Sans"/>
                          <a:sym typeface="Open Sans"/>
                        </a:rPr>
                        <a:t>MRC Framework (UK Medical Research Council)</a:t>
                      </a:r>
                      <a:endParaRPr/>
                    </a:p>
                  </a:txBody>
                  <a:tcPr marL="68575" marR="68575" marT="0" marB="0" anchor="ctr">
                    <a:solidFill>
                      <a:srgbClr val="002060"/>
                    </a:solidFill>
                  </a:tcPr>
                </a:tc>
                <a:tc>
                  <a:txBody>
                    <a:bodyPr/>
                    <a:lstStyle/>
                    <a:p>
                      <a:pPr marL="0" marR="0" lvl="0" indent="0" algn="ctr" rtl="0">
                        <a:lnSpc>
                          <a:spcPct val="107000"/>
                        </a:lnSpc>
                        <a:spcBef>
                          <a:spcPts val="0"/>
                        </a:spcBef>
                        <a:spcAft>
                          <a:spcPts val="0"/>
                        </a:spcAft>
                        <a:buNone/>
                      </a:pPr>
                      <a:r>
                        <a:rPr lang="en-US" sz="2400" u="none" strike="noStrike" cap="none">
                          <a:solidFill>
                            <a:schemeClr val="lt1"/>
                          </a:solidFill>
                          <a:latin typeface="Open Sans"/>
                          <a:ea typeface="Open Sans"/>
                          <a:cs typeface="Open Sans"/>
                          <a:sym typeface="Open Sans"/>
                        </a:rPr>
                        <a:t>RE-AIM Framework</a:t>
                      </a:r>
                      <a:endParaRPr/>
                    </a:p>
                  </a:txBody>
                  <a:tcPr marL="68575" marR="68575" marT="0" marB="0" anchor="ctr">
                    <a:solidFill>
                      <a:srgbClr val="002060"/>
                    </a:solidFill>
                  </a:tcPr>
                </a:tc>
                <a:tc>
                  <a:txBody>
                    <a:bodyPr/>
                    <a:lstStyle/>
                    <a:p>
                      <a:pPr marL="0" marR="0" lvl="0" indent="0" algn="ctr" rtl="0">
                        <a:lnSpc>
                          <a:spcPct val="107000"/>
                        </a:lnSpc>
                        <a:spcBef>
                          <a:spcPts val="0"/>
                        </a:spcBef>
                        <a:spcAft>
                          <a:spcPts val="0"/>
                        </a:spcAft>
                        <a:buNone/>
                      </a:pPr>
                      <a:r>
                        <a:rPr lang="en-US" sz="2400" u="none" strike="noStrike" cap="none">
                          <a:solidFill>
                            <a:schemeClr val="lt1"/>
                          </a:solidFill>
                          <a:latin typeface="Open Sans"/>
                          <a:ea typeface="Open Sans"/>
                          <a:cs typeface="Open Sans"/>
                          <a:sym typeface="Open Sans"/>
                        </a:rPr>
                        <a:t>AAAQ Framework</a:t>
                      </a:r>
                      <a:endParaRPr/>
                    </a:p>
                  </a:txBody>
                  <a:tcPr marL="68575" marR="68575" marT="0" marB="0" anchor="ctr">
                    <a:solidFill>
                      <a:srgbClr val="002060"/>
                    </a:solidFill>
                  </a:tcPr>
                </a:tc>
                <a:tc>
                  <a:txBody>
                    <a:bodyPr/>
                    <a:lstStyle/>
                    <a:p>
                      <a:pPr marL="0" marR="0" lvl="0" indent="0" algn="ctr" rtl="0">
                        <a:lnSpc>
                          <a:spcPct val="107000"/>
                        </a:lnSpc>
                        <a:spcBef>
                          <a:spcPts val="0"/>
                        </a:spcBef>
                        <a:spcAft>
                          <a:spcPts val="0"/>
                        </a:spcAft>
                        <a:buNone/>
                      </a:pPr>
                      <a:r>
                        <a:rPr lang="en-US" sz="2400" u="none" strike="noStrike" cap="none">
                          <a:solidFill>
                            <a:schemeClr val="lt1"/>
                          </a:solidFill>
                          <a:latin typeface="Open Sans"/>
                          <a:ea typeface="Open Sans"/>
                          <a:cs typeface="Open Sans"/>
                          <a:sym typeface="Open Sans"/>
                        </a:rPr>
                        <a:t>Cost-effectiveness</a:t>
                      </a:r>
                      <a:endParaRPr/>
                    </a:p>
                  </a:txBody>
                  <a:tcPr marL="68575" marR="68575" marT="0" marB="0" anchor="ctr">
                    <a:solidFill>
                      <a:srgbClr val="002060"/>
                    </a:solidFill>
                  </a:tcPr>
                </a:tc>
                <a:extLst>
                  <a:ext uri="{0D108BD9-81ED-4DB2-BD59-A6C34878D82A}">
                    <a16:rowId xmlns:a16="http://schemas.microsoft.com/office/drawing/2014/main" val="10000"/>
                  </a:ext>
                </a:extLst>
              </a:tr>
              <a:tr h="5781325">
                <a:tc>
                  <a:txBody>
                    <a:bodyPr/>
                    <a:lstStyle/>
                    <a:p>
                      <a:pPr marL="457200" marR="0" lvl="0" indent="-457200" algn="just" rtl="0">
                        <a:lnSpc>
                          <a:spcPct val="107000"/>
                        </a:lnSpc>
                        <a:spcBef>
                          <a:spcPts val="0"/>
                        </a:spcBef>
                        <a:spcAft>
                          <a:spcPts val="0"/>
                        </a:spcAft>
                        <a:buClr>
                          <a:srgbClr val="000000"/>
                        </a:buClr>
                        <a:buSzPts val="2400"/>
                        <a:buFont typeface="Arial"/>
                        <a:buAutoNum type="arabicPeriod"/>
                      </a:pPr>
                      <a:r>
                        <a:rPr lang="en-US" sz="2400" u="none" strike="noStrike" cap="none">
                          <a:latin typeface="Open Sans"/>
                          <a:ea typeface="Open Sans"/>
                          <a:cs typeface="Open Sans"/>
                          <a:sym typeface="Open Sans"/>
                        </a:rPr>
                        <a:t>Implementability : </a:t>
                      </a:r>
                      <a:r>
                        <a:rPr lang="en-US" sz="2400" b="0" u="none" strike="noStrike" cap="none">
                          <a:latin typeface="Open Sans"/>
                          <a:ea typeface="Open Sans"/>
                          <a:cs typeface="Open Sans"/>
                          <a:sym typeface="Open Sans"/>
                        </a:rPr>
                        <a:t>Can the action be carried out?</a:t>
                      </a:r>
                      <a:endParaRPr/>
                    </a:p>
                    <a:p>
                      <a:pPr marL="457200" marR="0" lvl="0" indent="-457200" algn="just" rtl="0">
                        <a:lnSpc>
                          <a:spcPct val="107000"/>
                        </a:lnSpc>
                        <a:spcBef>
                          <a:spcPts val="0"/>
                        </a:spcBef>
                        <a:spcAft>
                          <a:spcPts val="0"/>
                        </a:spcAft>
                        <a:buClr>
                          <a:srgbClr val="000000"/>
                        </a:buClr>
                        <a:buSzPts val="2400"/>
                        <a:buFont typeface="Arial"/>
                        <a:buAutoNum type="arabicPeriod"/>
                      </a:pPr>
                      <a:r>
                        <a:rPr lang="en-US" sz="2400" u="none" strike="noStrike" cap="none">
                          <a:latin typeface="Open Sans"/>
                          <a:ea typeface="Open Sans"/>
                          <a:cs typeface="Open Sans"/>
                          <a:sym typeface="Open Sans"/>
                        </a:rPr>
                        <a:t>Mechanism of impact</a:t>
                      </a:r>
                      <a:endParaRPr/>
                    </a:p>
                    <a:p>
                      <a:pPr marL="0" marR="0" lvl="0" indent="0" algn="just" rtl="0">
                        <a:lnSpc>
                          <a:spcPct val="107000"/>
                        </a:lnSpc>
                        <a:spcBef>
                          <a:spcPts val="0"/>
                        </a:spcBef>
                        <a:spcAft>
                          <a:spcPts val="0"/>
                        </a:spcAft>
                        <a:buClr>
                          <a:srgbClr val="000000"/>
                        </a:buClr>
                        <a:buSzPts val="2400"/>
                        <a:buFont typeface="Arial"/>
                        <a:buNone/>
                      </a:pPr>
                      <a:r>
                        <a:rPr lang="en-US" sz="2400" b="0" u="none" strike="noStrike" cap="none">
                          <a:latin typeface="Open Sans"/>
                          <a:ea typeface="Open Sans"/>
                          <a:cs typeface="Open Sans"/>
                          <a:sym typeface="Open Sans"/>
                        </a:rPr>
                        <a:t>      How does the technology         lead to change?</a:t>
                      </a:r>
                      <a:endParaRPr/>
                    </a:p>
                    <a:p>
                      <a:pPr marL="0" marR="0" lvl="0" indent="0" algn="just" rtl="0">
                        <a:lnSpc>
                          <a:spcPct val="107000"/>
                        </a:lnSpc>
                        <a:spcBef>
                          <a:spcPts val="0"/>
                        </a:spcBef>
                        <a:spcAft>
                          <a:spcPts val="0"/>
                        </a:spcAft>
                        <a:buClr>
                          <a:srgbClr val="000000"/>
                        </a:buClr>
                        <a:buSzPts val="2400"/>
                        <a:buFont typeface="Arial"/>
                        <a:buNone/>
                      </a:pPr>
                      <a:r>
                        <a:rPr lang="en-US" sz="2400" u="none" strike="noStrike" cap="none">
                          <a:latin typeface="Open Sans"/>
                          <a:ea typeface="Open Sans"/>
                          <a:cs typeface="Open Sans"/>
                          <a:sym typeface="Open Sans"/>
                        </a:rPr>
                        <a:t>3.   Contextual Influence </a:t>
                      </a:r>
                      <a:endParaRPr/>
                    </a:p>
                    <a:p>
                      <a:pPr marL="215900" marR="0" lvl="1" indent="0" algn="just" rtl="0">
                        <a:lnSpc>
                          <a:spcPct val="107000"/>
                        </a:lnSpc>
                        <a:spcBef>
                          <a:spcPts val="0"/>
                        </a:spcBef>
                        <a:spcAft>
                          <a:spcPts val="0"/>
                        </a:spcAft>
                        <a:buNone/>
                      </a:pPr>
                      <a:r>
                        <a:rPr lang="en-US" sz="2400" b="0" u="none" strike="noStrike" cap="none">
                          <a:latin typeface="Open Sans"/>
                          <a:ea typeface="Open Sans"/>
                          <a:cs typeface="Open Sans"/>
                          <a:sym typeface="Open Sans"/>
                        </a:rPr>
                        <a:t>    System and contextual  factors that influence implementation </a:t>
                      </a:r>
                      <a:endParaRPr/>
                    </a:p>
                    <a:p>
                      <a:pPr marL="215900" marR="0" lvl="1" indent="0" algn="just" rtl="0">
                        <a:lnSpc>
                          <a:spcPct val="107000"/>
                        </a:lnSpc>
                        <a:spcBef>
                          <a:spcPts val="0"/>
                        </a:spcBef>
                        <a:spcAft>
                          <a:spcPts val="0"/>
                        </a:spcAft>
                        <a:buNone/>
                      </a:pPr>
                      <a:endParaRPr sz="2400" b="0" u="none" strike="noStrike" cap="none">
                        <a:latin typeface="Open Sans"/>
                        <a:ea typeface="Open Sans"/>
                        <a:cs typeface="Open Sans"/>
                        <a:sym typeface="Open Sans"/>
                      </a:endParaRPr>
                    </a:p>
                    <a:p>
                      <a:pPr marL="0" marR="0" lvl="0" indent="0" algn="just" rtl="0">
                        <a:lnSpc>
                          <a:spcPct val="107000"/>
                        </a:lnSpc>
                        <a:spcBef>
                          <a:spcPts val="0"/>
                        </a:spcBef>
                        <a:spcAft>
                          <a:spcPts val="0"/>
                        </a:spcAft>
                        <a:buNone/>
                      </a:pPr>
                      <a:r>
                        <a:rPr lang="en-US" sz="2400" b="0" u="none" strike="noStrike" cap="none">
                          <a:latin typeface="Open Sans"/>
                          <a:ea typeface="Open Sans"/>
                          <a:cs typeface="Open Sans"/>
                          <a:sym typeface="Open Sans"/>
                        </a:rPr>
                        <a:t>Reference : MRC Guidance on Developing and Evaluating Complex Interventions</a:t>
                      </a:r>
                      <a:endParaRPr/>
                    </a:p>
                  </a:txBody>
                  <a:tcPr marL="68575" marR="68575" marT="0" marB="0"/>
                </a:tc>
                <a:tc>
                  <a:txBody>
                    <a:bodyPr/>
                    <a:lstStyle/>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Reach</a:t>
                      </a:r>
                      <a:r>
                        <a:rPr lang="en-US" sz="2400" u="none" strike="noStrike" cap="none">
                          <a:latin typeface="Open Sans"/>
                          <a:ea typeface="Open Sans"/>
                          <a:cs typeface="Open Sans"/>
                          <a:sym typeface="Open Sans"/>
                        </a:rPr>
                        <a:t> : Who is intended to be affected by the technology ?</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Effectiveness</a:t>
                      </a:r>
                      <a:r>
                        <a:rPr lang="en-US" sz="2400" u="none" strike="noStrike" cap="none">
                          <a:latin typeface="Open Sans"/>
                          <a:ea typeface="Open Sans"/>
                          <a:cs typeface="Open Sans"/>
                          <a:sym typeface="Open Sans"/>
                        </a:rPr>
                        <a:t> : Does the technology achieve intended impact ?</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Adoption</a:t>
                      </a:r>
                      <a:r>
                        <a:rPr lang="en-US" sz="2400" u="none" strike="noStrike" cap="none">
                          <a:latin typeface="Open Sans"/>
                          <a:ea typeface="Open Sans"/>
                          <a:cs typeface="Open Sans"/>
                          <a:sym typeface="Open Sans"/>
                        </a:rPr>
                        <a:t> : Are relevant organizations able and willing to implement it</a:t>
                      </a:r>
                      <a:endParaRPr/>
                    </a:p>
                  </a:txBody>
                  <a:tcPr marL="68575" marR="68575" marT="0" marB="0"/>
                </a:tc>
                <a:tc>
                  <a:txBody>
                    <a:bodyPr/>
                    <a:lstStyle/>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Availability</a:t>
                      </a:r>
                      <a:r>
                        <a:rPr lang="en-US" sz="2400" u="none" strike="noStrike" cap="none">
                          <a:latin typeface="Open Sans"/>
                          <a:ea typeface="Open Sans"/>
                          <a:cs typeface="Open Sans"/>
                          <a:sym typeface="Open Sans"/>
                        </a:rPr>
                        <a:t> : Is the technology available</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Accessibility</a:t>
                      </a:r>
                      <a:r>
                        <a:rPr lang="en-US" sz="2400" u="none" strike="noStrike" cap="none">
                          <a:latin typeface="Open Sans"/>
                          <a:ea typeface="Open Sans"/>
                          <a:cs typeface="Open Sans"/>
                          <a:sym typeface="Open Sans"/>
                        </a:rPr>
                        <a:t> : Can the technology be accessed without excessive burden?</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Acceptability</a:t>
                      </a:r>
                      <a:r>
                        <a:rPr lang="en-US" sz="2400" u="none" strike="noStrike" cap="none">
                          <a:latin typeface="Open Sans"/>
                          <a:ea typeface="Open Sans"/>
                          <a:cs typeface="Open Sans"/>
                          <a:sym typeface="Open Sans"/>
                        </a:rPr>
                        <a:t> : Is it well received by the public ?</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b="1" u="none" strike="noStrike" cap="none">
                          <a:latin typeface="Open Sans"/>
                          <a:ea typeface="Open Sans"/>
                          <a:cs typeface="Open Sans"/>
                          <a:sym typeface="Open Sans"/>
                        </a:rPr>
                        <a:t>Quality</a:t>
                      </a:r>
                      <a:r>
                        <a:rPr lang="en-US" sz="2400" u="none" strike="noStrike" cap="none">
                          <a:latin typeface="Open Sans"/>
                          <a:ea typeface="Open Sans"/>
                          <a:cs typeface="Open Sans"/>
                          <a:sym typeface="Open Sans"/>
                        </a:rPr>
                        <a:t> : is it effective for its intended use</a:t>
                      </a:r>
                      <a:endParaRPr/>
                    </a:p>
                  </a:txBody>
                  <a:tcPr marL="68575" marR="68575" marT="0" marB="0"/>
                </a:tc>
                <a:tc>
                  <a:txBody>
                    <a:bodyPr/>
                    <a:lstStyle/>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Cost-effectiveness analysis</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Cost-utility analysis</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 </a:t>
                      </a:r>
                      <a:endParaRPr/>
                    </a:p>
                    <a:p>
                      <a:pPr marL="0" marR="0" lvl="0" indent="0" algn="just" rtl="0">
                        <a:lnSpc>
                          <a:spcPct val="107000"/>
                        </a:lnSpc>
                        <a:spcBef>
                          <a:spcPts val="0"/>
                        </a:spcBef>
                        <a:spcAft>
                          <a:spcPts val="0"/>
                        </a:spcAft>
                        <a:buNone/>
                      </a:pPr>
                      <a:r>
                        <a:rPr lang="en-US" sz="2400" u="none" strike="noStrike" cap="none">
                          <a:latin typeface="Open Sans"/>
                          <a:ea typeface="Open Sans"/>
                          <a:cs typeface="Open Sans"/>
                          <a:sym typeface="Open Sans"/>
                        </a:rPr>
                        <a:t>Budget impact analysis</a:t>
                      </a:r>
                      <a:endParaRPr/>
                    </a:p>
                  </a:txBody>
                  <a:tcPr marL="68575" marR="68575" marT="0" marB="0"/>
                </a:tc>
                <a:extLst>
                  <a:ext uri="{0D108BD9-81ED-4DB2-BD59-A6C34878D82A}">
                    <a16:rowId xmlns:a16="http://schemas.microsoft.com/office/drawing/2014/main" val="10001"/>
                  </a:ext>
                </a:extLst>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892"/>
        <p:cNvGrpSpPr/>
        <p:nvPr/>
      </p:nvGrpSpPr>
      <p:grpSpPr>
        <a:xfrm>
          <a:off x="0" y="0"/>
          <a:ext cx="0" cy="0"/>
          <a:chOff x="0" y="0"/>
          <a:chExt cx="0" cy="0"/>
        </a:xfrm>
      </p:grpSpPr>
      <p:sp>
        <p:nvSpPr>
          <p:cNvPr id="893" name="Google Shape;893;g3728f010729_2_143"/>
          <p:cNvSpPr txBox="1"/>
          <p:nvPr/>
        </p:nvSpPr>
        <p:spPr>
          <a:xfrm>
            <a:off x="7775258" y="1174433"/>
            <a:ext cx="3143250" cy="1143000"/>
          </a:xfrm>
          <a:prstGeom prst="rect">
            <a:avLst/>
          </a:prstGeom>
          <a:solidFill>
            <a:srgbClr val="D0CECE"/>
          </a:solid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b="1" i="0" u="none" strike="noStrike" cap="none">
                <a:solidFill>
                  <a:schemeClr val="dk1"/>
                </a:solidFill>
                <a:latin typeface="Calibri"/>
                <a:ea typeface="Calibri"/>
                <a:cs typeface="Calibri"/>
                <a:sym typeface="Calibri"/>
              </a:rPr>
              <a:t>Submission of Health Technology Proposal</a:t>
            </a:r>
            <a:endParaRPr sz="2100" b="1" i="0" u="none" strike="noStrike" cap="none">
              <a:solidFill>
                <a:schemeClr val="dk1"/>
              </a:solidFill>
              <a:latin typeface="Calibri"/>
              <a:ea typeface="Calibri"/>
              <a:cs typeface="Calibri"/>
              <a:sym typeface="Calibri"/>
            </a:endParaRPr>
          </a:p>
        </p:txBody>
      </p:sp>
      <p:sp>
        <p:nvSpPr>
          <p:cNvPr id="894" name="Google Shape;894;g3728f010729_2_143"/>
          <p:cNvSpPr txBox="1"/>
          <p:nvPr/>
        </p:nvSpPr>
        <p:spPr>
          <a:xfrm>
            <a:off x="7775258" y="2829878"/>
            <a:ext cx="3143400" cy="415500"/>
          </a:xfrm>
          <a:prstGeom prst="rect">
            <a:avLst/>
          </a:prstGeom>
          <a:solidFill>
            <a:srgbClr val="FFF2CC"/>
          </a:solidFill>
          <a:ln w="14300" cap="flat" cmpd="sng">
            <a:solidFill>
              <a:schemeClr val="dk1"/>
            </a:solidFill>
            <a:prstDash val="solid"/>
            <a:round/>
            <a:headEnd type="none" w="sm" len="sm"/>
            <a:tailEnd type="none" w="sm" len="sm"/>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Technology Profile Review</a:t>
            </a:r>
            <a:endParaRPr sz="1800" b="1" i="0" u="none" strike="noStrike" cap="none">
              <a:solidFill>
                <a:schemeClr val="dk1"/>
              </a:solidFill>
              <a:latin typeface="Calibri"/>
              <a:ea typeface="Calibri"/>
              <a:cs typeface="Calibri"/>
              <a:sym typeface="Calibri"/>
            </a:endParaRPr>
          </a:p>
        </p:txBody>
      </p:sp>
      <p:sp>
        <p:nvSpPr>
          <p:cNvPr id="895" name="Google Shape;895;g3728f010729_2_143"/>
          <p:cNvSpPr txBox="1"/>
          <p:nvPr/>
        </p:nvSpPr>
        <p:spPr>
          <a:xfrm>
            <a:off x="7775258" y="3508057"/>
            <a:ext cx="3143400" cy="692700"/>
          </a:xfrm>
          <a:prstGeom prst="rect">
            <a:avLst/>
          </a:prstGeom>
          <a:solidFill>
            <a:srgbClr val="BBD6EE"/>
          </a:solidFill>
          <a:ln w="14300" cap="flat" cmpd="sng">
            <a:solidFill>
              <a:schemeClr val="dk1"/>
            </a:solidFill>
            <a:prstDash val="solid"/>
            <a:round/>
            <a:headEnd type="none" w="sm" len="sm"/>
            <a:tailEnd type="none" w="sm" len="sm"/>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1800" b="1" i="0" u="none" strike="noStrike" cap="none">
                <a:solidFill>
                  <a:schemeClr val="dk1"/>
                </a:solidFill>
                <a:latin typeface="Calibri"/>
                <a:ea typeface="Calibri"/>
                <a:cs typeface="Calibri"/>
                <a:sym typeface="Calibri"/>
              </a:rPr>
              <a:t>Innovative Technology Evaluation Committee</a:t>
            </a:r>
            <a:endParaRPr sz="1800" b="1" i="0" u="none" strike="noStrike" cap="none">
              <a:solidFill>
                <a:schemeClr val="dk1"/>
              </a:solidFill>
              <a:latin typeface="Calibri"/>
              <a:ea typeface="Calibri"/>
              <a:cs typeface="Calibri"/>
              <a:sym typeface="Calibri"/>
            </a:endParaRPr>
          </a:p>
        </p:txBody>
      </p:sp>
      <p:sp>
        <p:nvSpPr>
          <p:cNvPr id="896" name="Google Shape;896;g3728f010729_2_143"/>
          <p:cNvSpPr/>
          <p:nvPr/>
        </p:nvSpPr>
        <p:spPr>
          <a:xfrm>
            <a:off x="7345675" y="955350"/>
            <a:ext cx="4000500" cy="3429000"/>
          </a:xfrm>
          <a:prstGeom prst="rect">
            <a:avLst/>
          </a:prstGeom>
          <a:no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b="0" i="0" u="none" strike="noStrike" cap="none">
              <a:solidFill>
                <a:schemeClr val="lt1"/>
              </a:solidFill>
              <a:latin typeface="Calibri"/>
              <a:ea typeface="Calibri"/>
              <a:cs typeface="Calibri"/>
              <a:sym typeface="Calibri"/>
            </a:endParaRPr>
          </a:p>
        </p:txBody>
      </p:sp>
      <p:cxnSp>
        <p:nvCxnSpPr>
          <p:cNvPr id="897" name="Google Shape;897;g3728f010729_2_143"/>
          <p:cNvCxnSpPr>
            <a:stCxn id="893" idx="2"/>
            <a:endCxn id="894" idx="0"/>
          </p:cNvCxnSpPr>
          <p:nvPr/>
        </p:nvCxnSpPr>
        <p:spPr>
          <a:xfrm>
            <a:off x="9346883" y="2317433"/>
            <a:ext cx="0" cy="512400"/>
          </a:xfrm>
          <a:prstGeom prst="straightConnector1">
            <a:avLst/>
          </a:prstGeom>
          <a:noFill/>
          <a:ln w="19050" cap="flat" cmpd="sng">
            <a:solidFill>
              <a:schemeClr val="dk1"/>
            </a:solidFill>
            <a:prstDash val="solid"/>
            <a:miter lim="800000"/>
            <a:headEnd type="none" w="sm" len="sm"/>
            <a:tailEnd type="stealth" w="med" len="med"/>
          </a:ln>
        </p:spPr>
      </p:cxnSp>
      <p:sp>
        <p:nvSpPr>
          <p:cNvPr id="898" name="Google Shape;898;g3728f010729_2_143"/>
          <p:cNvSpPr/>
          <p:nvPr/>
        </p:nvSpPr>
        <p:spPr>
          <a:xfrm>
            <a:off x="11623357" y="955358"/>
            <a:ext cx="2059200" cy="1587600"/>
          </a:xfrm>
          <a:prstGeom prst="wedgeRectCallout">
            <a:avLst>
              <a:gd name="adj1" fmla="val -64332"/>
              <a:gd name="adj2" fmla="val 5678"/>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b="0" i="0" u="none" strike="noStrike" cap="none">
                <a:solidFill>
                  <a:schemeClr val="lt1"/>
                </a:solidFill>
                <a:highlight>
                  <a:srgbClr val="800000"/>
                </a:highlight>
                <a:latin typeface="Calibri"/>
                <a:ea typeface="Calibri"/>
                <a:cs typeface="Calibri"/>
                <a:sym typeface="Calibri"/>
              </a:rPr>
              <a:t>Solution #1</a:t>
            </a:r>
            <a:endParaRPr sz="1500" b="0" i="0" u="none" strike="noStrike" cap="none">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b="0" i="0" u="none" strike="noStrike" cap="none">
                <a:solidFill>
                  <a:schemeClr val="dk1"/>
                </a:solidFill>
                <a:latin typeface="Calibri"/>
                <a:ea typeface="Calibri"/>
                <a:cs typeface="Calibri"/>
                <a:sym typeface="Calibri"/>
              </a:rPr>
              <a:t>Implemented One Stop by one work unit in the Ministry of Health</a:t>
            </a:r>
            <a:endParaRPr sz="1500" b="0" i="0" u="none" strike="noStrike" cap="none">
              <a:solidFill>
                <a:schemeClr val="dk1"/>
              </a:solidFill>
              <a:latin typeface="Calibri"/>
              <a:ea typeface="Calibri"/>
              <a:cs typeface="Calibri"/>
              <a:sym typeface="Calibri"/>
            </a:endParaRPr>
          </a:p>
        </p:txBody>
      </p:sp>
      <p:sp>
        <p:nvSpPr>
          <p:cNvPr id="899" name="Google Shape;899;g3728f010729_2_143"/>
          <p:cNvSpPr txBox="1"/>
          <p:nvPr/>
        </p:nvSpPr>
        <p:spPr>
          <a:xfrm>
            <a:off x="7346633" y="4987290"/>
            <a:ext cx="3889800" cy="1322100"/>
          </a:xfrm>
          <a:prstGeom prst="rect">
            <a:avLst/>
          </a:prstGeom>
          <a:no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1500" b="0" i="0" u="none" strike="noStrike" cap="none">
                <a:solidFill>
                  <a:schemeClr val="dk1"/>
                </a:solidFill>
                <a:latin typeface="Calibri"/>
                <a:ea typeface="Calibri"/>
                <a:cs typeface="Calibri"/>
                <a:sym typeface="Calibri"/>
              </a:rPr>
              <a:t>Criteria to be eligible for Sandbox license:</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254000" marR="0" lvl="0" indent="-2476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Technology Readiness Level (TRL) ≥ 4 for digital</a:t>
            </a:r>
            <a:endParaRPr sz="1500">
              <a:solidFill>
                <a:schemeClr val="dk1"/>
              </a:solidFill>
              <a:latin typeface="Calibri"/>
              <a:ea typeface="Calibri"/>
              <a:cs typeface="Calibri"/>
              <a:sym typeface="Calibri"/>
            </a:endParaRPr>
          </a:p>
          <a:p>
            <a:pPr marL="254000" marR="0" lvl="0" indent="-2476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TRL ≥ 7 for therapy</a:t>
            </a:r>
            <a:endParaRPr sz="1500">
              <a:solidFill>
                <a:schemeClr val="dk1"/>
              </a:solidFill>
              <a:latin typeface="Calibri"/>
              <a:ea typeface="Calibri"/>
              <a:cs typeface="Calibri"/>
              <a:sym typeface="Calibri"/>
            </a:endParaRPr>
          </a:p>
        </p:txBody>
      </p:sp>
      <p:sp>
        <p:nvSpPr>
          <p:cNvPr id="900" name="Google Shape;900;g3728f010729_2_143"/>
          <p:cNvSpPr/>
          <p:nvPr/>
        </p:nvSpPr>
        <p:spPr>
          <a:xfrm>
            <a:off x="12194858" y="6983730"/>
            <a:ext cx="5594100" cy="3092100"/>
          </a:xfrm>
          <a:prstGeom prst="wedgeRectCallout">
            <a:avLst>
              <a:gd name="adj1" fmla="val -70309"/>
              <a:gd name="adj2" fmla="val -36339"/>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lt1"/>
                </a:solidFill>
                <a:highlight>
                  <a:srgbClr val="800000"/>
                </a:highlight>
                <a:latin typeface="Calibri"/>
                <a:ea typeface="Calibri"/>
                <a:cs typeface="Calibri"/>
                <a:sym typeface="Calibri"/>
              </a:rPr>
              <a:t>Solution #3</a:t>
            </a:r>
            <a:endParaRPr sz="15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Clr>
                <a:schemeClr val="dk1"/>
              </a:buClr>
              <a:buSzPts val="1500"/>
              <a:buFont typeface="Calibri"/>
              <a:buNone/>
            </a:pPr>
            <a:r>
              <a:rPr lang="en-US" sz="1500">
                <a:solidFill>
                  <a:schemeClr val="dk1"/>
                </a:solidFill>
                <a:latin typeface="Calibri"/>
                <a:ea typeface="Calibri"/>
                <a:cs typeface="Calibri"/>
                <a:sym typeface="Calibri"/>
              </a:rPr>
              <a:t>Sandbox results can be evaluated using:</a:t>
            </a:r>
            <a:endParaRPr sz="150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500"/>
              <a:buFont typeface="Calibri"/>
              <a:buAutoNum type="alphaLcPeriod"/>
            </a:pPr>
            <a:r>
              <a:rPr lang="en-US" sz="1500">
                <a:solidFill>
                  <a:schemeClr val="dk1"/>
                </a:solidFill>
                <a:latin typeface="Calibri"/>
                <a:ea typeface="Calibri"/>
                <a:cs typeface="Calibri"/>
                <a:sym typeface="Calibri"/>
              </a:rPr>
              <a:t>MRC Framework (UK Medical Research Council)</a:t>
            </a:r>
            <a:endParaRPr sz="150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500"/>
              <a:buFont typeface="Calibri"/>
              <a:buAutoNum type="alphaLcPeriod"/>
            </a:pPr>
            <a:r>
              <a:rPr lang="en-US" sz="1500">
                <a:solidFill>
                  <a:schemeClr val="dk1"/>
                </a:solidFill>
                <a:latin typeface="Calibri"/>
                <a:ea typeface="Calibri"/>
                <a:cs typeface="Calibri"/>
                <a:sym typeface="Calibri"/>
              </a:rPr>
              <a:t>RE-AIM Framework</a:t>
            </a:r>
            <a:endParaRPr sz="150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500"/>
              <a:buFont typeface="Calibri"/>
              <a:buAutoNum type="alphaLcPeriod"/>
            </a:pPr>
            <a:r>
              <a:rPr lang="en-US" sz="1500">
                <a:solidFill>
                  <a:schemeClr val="dk1"/>
                </a:solidFill>
                <a:latin typeface="Calibri"/>
                <a:ea typeface="Calibri"/>
                <a:cs typeface="Calibri"/>
                <a:sym typeface="Calibri"/>
              </a:rPr>
              <a:t>AAAQ (Availability, Accessibility, Acceptability, Quality)</a:t>
            </a:r>
            <a:endParaRPr sz="1500">
              <a:solidFill>
                <a:schemeClr val="dk1"/>
              </a:solidFill>
              <a:latin typeface="Calibri"/>
              <a:ea typeface="Calibri"/>
              <a:cs typeface="Calibri"/>
              <a:sym typeface="Calibri"/>
            </a:endParaRPr>
          </a:p>
          <a:p>
            <a:pPr marL="342900" marR="0" lvl="0" indent="-336550" algn="l" rtl="0">
              <a:spcBef>
                <a:spcPts val="0"/>
              </a:spcBef>
              <a:spcAft>
                <a:spcPts val="0"/>
              </a:spcAft>
              <a:buClr>
                <a:schemeClr val="dk1"/>
              </a:buClr>
              <a:buSzPts val="1500"/>
              <a:buFont typeface="Calibri"/>
              <a:buAutoNum type="alphaLcPeriod"/>
            </a:pPr>
            <a:r>
              <a:rPr lang="en-US" sz="1500">
                <a:solidFill>
                  <a:schemeClr val="dk1"/>
                </a:solidFill>
                <a:latin typeface="Calibri"/>
                <a:ea typeface="Calibri"/>
                <a:cs typeface="Calibri"/>
                <a:sym typeface="Calibri"/>
              </a:rPr>
              <a:t>Cost-effectiveness</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Notes for use:</a:t>
            </a:r>
            <a:endParaRPr sz="1500">
              <a:solidFill>
                <a:schemeClr val="dk1"/>
              </a:solidFill>
              <a:latin typeface="Calibri"/>
              <a:ea typeface="Calibri"/>
              <a:cs typeface="Calibri"/>
              <a:sym typeface="Calibri"/>
            </a:endParaRPr>
          </a:p>
          <a:p>
            <a:pPr marL="254000" marR="0" lvl="0" indent="-2476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MRC + RE-AIM for complex clinical interventions</a:t>
            </a:r>
            <a:endParaRPr sz="1500">
              <a:solidFill>
                <a:schemeClr val="dk1"/>
              </a:solidFill>
              <a:latin typeface="Calibri"/>
              <a:ea typeface="Calibri"/>
              <a:cs typeface="Calibri"/>
              <a:sym typeface="Calibri"/>
            </a:endParaRPr>
          </a:p>
          <a:p>
            <a:pPr marL="254000" marR="0" lvl="0" indent="-2476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AAAQ for digital and health rights technologies</a:t>
            </a:r>
            <a:endParaRPr sz="1500">
              <a:solidFill>
                <a:schemeClr val="dk1"/>
              </a:solidFill>
              <a:latin typeface="Calibri"/>
              <a:ea typeface="Calibri"/>
              <a:cs typeface="Calibri"/>
              <a:sym typeface="Calibri"/>
            </a:endParaRPr>
          </a:p>
          <a:p>
            <a:pPr marL="254000" marR="0" lvl="0" indent="-247650" algn="l" rtl="0">
              <a:spcBef>
                <a:spcPts val="0"/>
              </a:spcBef>
              <a:spcAft>
                <a:spcPts val="0"/>
              </a:spcAft>
              <a:buClr>
                <a:schemeClr val="dk1"/>
              </a:buClr>
              <a:buSzPts val="1500"/>
              <a:buFont typeface="Arial"/>
              <a:buChar char="•"/>
            </a:pPr>
            <a:r>
              <a:rPr lang="en-US" sz="1500">
                <a:solidFill>
                  <a:schemeClr val="dk1"/>
                </a:solidFill>
                <a:latin typeface="Calibri"/>
                <a:ea typeface="Calibri"/>
                <a:cs typeface="Calibri"/>
                <a:sym typeface="Calibri"/>
              </a:rPr>
              <a:t>Cost-effectiveness when intended as evidence for national adoption</a:t>
            </a:r>
            <a:endParaRPr sz="1500">
              <a:solidFill>
                <a:schemeClr val="dk1"/>
              </a:solidFill>
              <a:latin typeface="Calibri"/>
              <a:ea typeface="Calibri"/>
              <a:cs typeface="Calibri"/>
              <a:sym typeface="Calibri"/>
            </a:endParaRPr>
          </a:p>
        </p:txBody>
      </p:sp>
      <p:sp>
        <p:nvSpPr>
          <p:cNvPr id="901" name="Google Shape;901;g3728f010729_2_143"/>
          <p:cNvSpPr txBox="1"/>
          <p:nvPr/>
        </p:nvSpPr>
        <p:spPr>
          <a:xfrm>
            <a:off x="7345680" y="8739188"/>
            <a:ext cx="3888900" cy="1079100"/>
          </a:xfrm>
          <a:prstGeom prst="rect">
            <a:avLst/>
          </a:prstGeom>
          <a:solidFill>
            <a:schemeClr val="accent4"/>
          </a:solid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700" b="1">
                <a:solidFill>
                  <a:schemeClr val="dk1"/>
                </a:solidFill>
                <a:latin typeface="Calibri"/>
                <a:ea typeface="Calibri"/>
                <a:cs typeface="Calibri"/>
                <a:sym typeface="Calibri"/>
              </a:rPr>
              <a:t>Recommendation / Decision</a:t>
            </a:r>
            <a:endParaRPr sz="2700" b="1">
              <a:solidFill>
                <a:schemeClr val="dk1"/>
              </a:solidFill>
              <a:latin typeface="Calibri"/>
              <a:ea typeface="Calibri"/>
              <a:cs typeface="Calibri"/>
              <a:sym typeface="Calibri"/>
            </a:endParaRPr>
          </a:p>
        </p:txBody>
      </p:sp>
      <p:sp>
        <p:nvSpPr>
          <p:cNvPr id="902" name="Google Shape;902;g3728f010729_2_143"/>
          <p:cNvSpPr txBox="1"/>
          <p:nvPr/>
        </p:nvSpPr>
        <p:spPr>
          <a:xfrm>
            <a:off x="7345680" y="6984683"/>
            <a:ext cx="3888900" cy="1079100"/>
          </a:xfrm>
          <a:prstGeom prst="rect">
            <a:avLst/>
          </a:prstGeom>
          <a:solidFill>
            <a:srgbClr val="92D050"/>
          </a:solid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700" b="1">
                <a:solidFill>
                  <a:schemeClr val="dk1"/>
                </a:solidFill>
                <a:latin typeface="Calibri"/>
                <a:ea typeface="Calibri"/>
                <a:cs typeface="Calibri"/>
                <a:sym typeface="Calibri"/>
              </a:rPr>
              <a:t>Sandbox Results Evaluation</a:t>
            </a:r>
            <a:endParaRPr sz="2700" b="1">
              <a:solidFill>
                <a:schemeClr val="dk1"/>
              </a:solidFill>
              <a:latin typeface="Calibri"/>
              <a:ea typeface="Calibri"/>
              <a:cs typeface="Calibri"/>
              <a:sym typeface="Calibri"/>
            </a:endParaRPr>
          </a:p>
        </p:txBody>
      </p:sp>
      <p:sp>
        <p:nvSpPr>
          <p:cNvPr id="903" name="Google Shape;903;g3728f010729_2_143"/>
          <p:cNvSpPr/>
          <p:nvPr/>
        </p:nvSpPr>
        <p:spPr>
          <a:xfrm>
            <a:off x="442913" y="956310"/>
            <a:ext cx="6515100" cy="3418800"/>
          </a:xfrm>
          <a:prstGeom prst="wedgeRectCallout">
            <a:avLst>
              <a:gd name="adj1" fmla="val 28216"/>
              <a:gd name="adj2" fmla="val 57606"/>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b="1">
                <a:solidFill>
                  <a:schemeClr val="lt1"/>
                </a:solidFill>
                <a:highlight>
                  <a:srgbClr val="800000"/>
                </a:highlight>
                <a:latin typeface="Calibri"/>
                <a:ea typeface="Calibri"/>
                <a:cs typeface="Calibri"/>
                <a:sym typeface="Calibri"/>
              </a:rPr>
              <a:t>Solution #2</a:t>
            </a:r>
            <a:endParaRPr sz="1500" b="1">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Sandbox as an </a:t>
            </a:r>
            <a:r>
              <a:rPr lang="en-US" sz="1500" b="1">
                <a:solidFill>
                  <a:srgbClr val="C00000"/>
                </a:solidFill>
                <a:latin typeface="Calibri"/>
                <a:ea typeface="Calibri"/>
                <a:cs typeface="Calibri"/>
                <a:sym typeface="Calibri"/>
              </a:rPr>
              <a:t>Innovation Process</a:t>
            </a:r>
            <a:r>
              <a:rPr lang="en-US" sz="1500" b="1">
                <a:solidFill>
                  <a:schemeClr val="dk1"/>
                </a:solidFill>
                <a:latin typeface="Calibri"/>
                <a:ea typeface="Calibri"/>
                <a:cs typeface="Calibri"/>
                <a:sym typeface="Calibri"/>
              </a:rPr>
              <a:t> for Testing and Accelerating Health Technology</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1. Accelerates the adoption of new technologies that do not yet have a complete regulatory framework</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2. Reduces market entry barriers for local or frontier technologies</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3. Encourages cross-sector collaboration among developers, regulators, service providers, and patients</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4. Provides real-world evidence (RWE) to support evidence-based decision-making (e.g., Health Technology Assessment/HTA)</a:t>
            </a:r>
            <a:endParaRPr sz="1500" b="1">
              <a:solidFill>
                <a:schemeClr val="dk1"/>
              </a:solidFill>
              <a:latin typeface="Calibri"/>
              <a:ea typeface="Calibri"/>
              <a:cs typeface="Calibri"/>
              <a:sym typeface="Calibri"/>
            </a:endParaRPr>
          </a:p>
        </p:txBody>
      </p:sp>
      <p:sp>
        <p:nvSpPr>
          <p:cNvPr id="904" name="Google Shape;904;g3728f010729_2_143"/>
          <p:cNvSpPr/>
          <p:nvPr/>
        </p:nvSpPr>
        <p:spPr>
          <a:xfrm>
            <a:off x="2430780" y="8255318"/>
            <a:ext cx="4255800" cy="1820400"/>
          </a:xfrm>
          <a:prstGeom prst="wedgeRectCallout">
            <a:avLst>
              <a:gd name="adj1" fmla="val 63331"/>
              <a:gd name="adj2" fmla="val 204"/>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lt1"/>
                </a:solidFill>
                <a:highlight>
                  <a:srgbClr val="800000"/>
                </a:highlight>
                <a:latin typeface="Calibri"/>
                <a:ea typeface="Calibri"/>
                <a:cs typeface="Calibri"/>
                <a:sym typeface="Calibri"/>
              </a:rPr>
              <a:t>Solution #4</a:t>
            </a:r>
            <a:endParaRPr sz="15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Decision categories:</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 Accelerated Adoption / Approval</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 Conditional Approval</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 Re-testing</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 Not Recommended</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 Deferred Decision</a:t>
            </a:r>
            <a:endParaRPr sz="1500" b="1">
              <a:solidFill>
                <a:schemeClr val="dk1"/>
              </a:solidFill>
              <a:latin typeface="Calibri"/>
              <a:ea typeface="Calibri"/>
              <a:cs typeface="Calibri"/>
              <a:sym typeface="Calibri"/>
            </a:endParaRPr>
          </a:p>
        </p:txBody>
      </p:sp>
      <p:sp>
        <p:nvSpPr>
          <p:cNvPr id="905" name="Google Shape;905;g3728f010729_2_143"/>
          <p:cNvSpPr/>
          <p:nvPr/>
        </p:nvSpPr>
        <p:spPr>
          <a:xfrm>
            <a:off x="4262438" y="4988243"/>
            <a:ext cx="2584500" cy="1207800"/>
          </a:xfrm>
          <a:prstGeom prst="roundRect">
            <a:avLst>
              <a:gd name="adj" fmla="val 16667"/>
            </a:avLst>
          </a:prstGeom>
          <a:solidFill>
            <a:srgbClr val="F2F2F2"/>
          </a:solidFill>
          <a:ln w="19050" cap="flat" cmpd="sng">
            <a:solidFill>
              <a:srgbClr val="C00000"/>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Implementation of Limited-Scale Testing (Sandbox):</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500" b="1">
                <a:solidFill>
                  <a:schemeClr val="dk1"/>
                </a:solidFill>
                <a:latin typeface="Calibri"/>
                <a:ea typeface="Calibri"/>
                <a:cs typeface="Calibri"/>
                <a:sym typeface="Calibri"/>
              </a:rPr>
              <a:t>Digital</a:t>
            </a:r>
            <a:endParaRPr sz="1500" b="1">
              <a:solidFill>
                <a:schemeClr val="dk1"/>
              </a:solidFill>
              <a:latin typeface="Calibri"/>
              <a:ea typeface="Calibri"/>
              <a:cs typeface="Calibri"/>
              <a:sym typeface="Calibri"/>
            </a:endParaRPr>
          </a:p>
        </p:txBody>
      </p:sp>
      <p:sp>
        <p:nvSpPr>
          <p:cNvPr id="906" name="Google Shape;906;g3728f010729_2_143"/>
          <p:cNvSpPr/>
          <p:nvPr/>
        </p:nvSpPr>
        <p:spPr>
          <a:xfrm>
            <a:off x="11624310" y="4988243"/>
            <a:ext cx="2297100" cy="1207800"/>
          </a:xfrm>
          <a:prstGeom prst="roundRect">
            <a:avLst>
              <a:gd name="adj" fmla="val 16667"/>
            </a:avLst>
          </a:prstGeom>
          <a:solidFill>
            <a:srgbClr val="F2F2F2"/>
          </a:solidFill>
          <a:ln w="19050" cap="flat" cmpd="sng">
            <a:solidFill>
              <a:srgbClr val="C00000"/>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Implementation of Limited-Scale Testing (Sandbox):</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500" b="1">
                <a:solidFill>
                  <a:schemeClr val="dk1"/>
                </a:solidFill>
                <a:latin typeface="Calibri"/>
                <a:ea typeface="Calibri"/>
                <a:cs typeface="Calibri"/>
                <a:sym typeface="Calibri"/>
              </a:rPr>
              <a:t>Therapy</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907" name="Google Shape;907;g3728f010729_2_143"/>
          <p:cNvSpPr txBox="1"/>
          <p:nvPr/>
        </p:nvSpPr>
        <p:spPr>
          <a:xfrm>
            <a:off x="13856017" y="447675"/>
            <a:ext cx="3888900" cy="2058300"/>
          </a:xfrm>
          <a:prstGeom prst="rect">
            <a:avLst/>
          </a:prstGeom>
          <a:no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254000" marR="0" lvl="0" indent="-25400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Accept applications to enter the Sandbox</a:t>
            </a:r>
            <a:endParaRPr sz="1400">
              <a:solidFill>
                <a:schemeClr val="dk1"/>
              </a:solidFill>
              <a:latin typeface="Calibri"/>
              <a:ea typeface="Calibri"/>
              <a:cs typeface="Calibri"/>
              <a:sym typeface="Calibri"/>
            </a:endParaRPr>
          </a:p>
          <a:p>
            <a:pPr marL="254000" marR="0" lvl="0" indent="-25400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Conduct horizon scanning for emerging technologies (e.g., via hackathons)</a:t>
            </a:r>
            <a:endParaRPr sz="1400">
              <a:solidFill>
                <a:schemeClr val="dk1"/>
              </a:solidFill>
              <a:latin typeface="Calibri"/>
              <a:ea typeface="Calibri"/>
              <a:cs typeface="Calibri"/>
              <a:sym typeface="Calibri"/>
            </a:endParaRPr>
          </a:p>
          <a:p>
            <a:pPr marL="254000" marR="0" lvl="0" indent="-25400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Conduct TRL assessment</a:t>
            </a:r>
            <a:endParaRPr sz="1400">
              <a:solidFill>
                <a:schemeClr val="dk1"/>
              </a:solidFill>
              <a:latin typeface="Calibri"/>
              <a:ea typeface="Calibri"/>
              <a:cs typeface="Calibri"/>
              <a:sym typeface="Calibri"/>
            </a:endParaRPr>
          </a:p>
          <a:p>
            <a:pPr marL="254000" marR="0" lvl="0" indent="-25400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Issue temporary authorization for certain technologies to be tested in the Sandbox</a:t>
            </a:r>
            <a:endParaRPr sz="1400">
              <a:solidFill>
                <a:schemeClr val="dk1"/>
              </a:solidFill>
              <a:latin typeface="Calibri"/>
              <a:ea typeface="Calibri"/>
              <a:cs typeface="Calibri"/>
              <a:sym typeface="Calibri"/>
            </a:endParaRPr>
          </a:p>
          <a:p>
            <a:pPr marL="254000" marR="0" lvl="0" indent="-254000" algn="l" rtl="0">
              <a:spcBef>
                <a:spcPts val="0"/>
              </a:spcBef>
              <a:spcAft>
                <a:spcPts val="0"/>
              </a:spcAft>
              <a:buClr>
                <a:schemeClr val="dk1"/>
              </a:buClr>
              <a:buSzPts val="1400"/>
              <a:buFont typeface="Arial"/>
              <a:buChar char="•"/>
            </a:pPr>
            <a:r>
              <a:rPr lang="en-US" sz="1400">
                <a:solidFill>
                  <a:schemeClr val="dk1"/>
                </a:solidFill>
                <a:latin typeface="Calibri"/>
                <a:ea typeface="Calibri"/>
                <a:cs typeface="Calibri"/>
                <a:sym typeface="Calibri"/>
              </a:rPr>
              <a:t>Coordinate monitoring and evaluation of Sandbox results</a:t>
            </a:r>
            <a:endParaRPr sz="1400">
              <a:solidFill>
                <a:schemeClr val="dk1"/>
              </a:solidFill>
              <a:latin typeface="Calibri"/>
              <a:ea typeface="Calibri"/>
              <a:cs typeface="Calibri"/>
              <a:sym typeface="Calibri"/>
            </a:endParaRPr>
          </a:p>
        </p:txBody>
      </p:sp>
      <p:sp>
        <p:nvSpPr>
          <p:cNvPr id="908" name="Google Shape;908;g3728f010729_2_143"/>
          <p:cNvSpPr txBox="1"/>
          <p:nvPr/>
        </p:nvSpPr>
        <p:spPr>
          <a:xfrm>
            <a:off x="14230350" y="2829878"/>
            <a:ext cx="3562200" cy="3830700"/>
          </a:xfrm>
          <a:prstGeom prst="rect">
            <a:avLst/>
          </a:prstGeom>
          <a:solidFill>
            <a:srgbClr val="BBD6EE"/>
          </a:solid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1400">
                <a:solidFill>
                  <a:schemeClr val="lt1"/>
                </a:solidFill>
                <a:highlight>
                  <a:srgbClr val="800000"/>
                </a:highlight>
                <a:latin typeface="Calibri"/>
                <a:ea typeface="Calibri"/>
                <a:cs typeface="Calibri"/>
                <a:sym typeface="Calibri"/>
              </a:rPr>
              <a:t>Solution #5</a:t>
            </a:r>
            <a:endParaRPr sz="14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400">
                <a:solidFill>
                  <a:schemeClr val="dk1"/>
                </a:solidFill>
                <a:latin typeface="Calibri"/>
                <a:ea typeface="Calibri"/>
                <a:cs typeface="Calibri"/>
                <a:sym typeface="Calibri"/>
              </a:rPr>
              <a:t>Formation of a Special Committee for the Evaluation of Innovative Technologies, with tasks:</a:t>
            </a:r>
            <a:endParaRPr sz="1400">
              <a:solidFill>
                <a:schemeClr val="dk1"/>
              </a:solidFill>
              <a:latin typeface="Calibri"/>
              <a:ea typeface="Calibri"/>
              <a:cs typeface="Calibri"/>
              <a:sym typeface="Calibri"/>
            </a:endParaRPr>
          </a:p>
          <a:p>
            <a:pPr marL="0" marR="0" lvl="0" indent="0" algn="l" rtl="0">
              <a:spcBef>
                <a:spcPts val="0"/>
              </a:spcBef>
              <a:spcAft>
                <a:spcPts val="0"/>
              </a:spcAft>
              <a:buNone/>
            </a:pPr>
            <a:endParaRPr sz="1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Select and conduct early evaluation of technologies</a:t>
            </a:r>
            <a:endParaRPr sz="1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Set evaluation criteria and protocols</a:t>
            </a:r>
            <a:endParaRPr sz="1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Monitor and supervise implementation</a:t>
            </a:r>
            <a:endParaRPr sz="1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Final evaluation and policy recommendations</a:t>
            </a:r>
            <a:endParaRPr sz="1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Cross-sector coordination and collaboration</a:t>
            </a:r>
            <a:endParaRPr sz="1400">
              <a:solidFill>
                <a:schemeClr val="dk1"/>
              </a:solidFill>
              <a:latin typeface="Calibri"/>
              <a:ea typeface="Calibri"/>
              <a:cs typeface="Calibri"/>
              <a:sym typeface="Calibri"/>
            </a:endParaRPr>
          </a:p>
          <a:p>
            <a:pPr marL="342900" marR="0" lvl="0" indent="-342900" algn="l" rtl="0">
              <a:spcBef>
                <a:spcPts val="0"/>
              </a:spcBef>
              <a:spcAft>
                <a:spcPts val="0"/>
              </a:spcAft>
              <a:buClr>
                <a:schemeClr val="dk1"/>
              </a:buClr>
              <a:buSzPts val="1400"/>
              <a:buFont typeface="Calibri"/>
              <a:buAutoNum type="arabicPeriod"/>
            </a:pPr>
            <a:r>
              <a:rPr lang="en-US" sz="1400">
                <a:solidFill>
                  <a:schemeClr val="dk1"/>
                </a:solidFill>
                <a:latin typeface="Calibri"/>
                <a:ea typeface="Calibri"/>
                <a:cs typeface="Calibri"/>
                <a:sym typeface="Calibri"/>
              </a:rPr>
              <a:t>Capacity building and governance development</a:t>
            </a:r>
            <a:endParaRPr sz="1400">
              <a:solidFill>
                <a:schemeClr val="dk1"/>
              </a:solidFill>
              <a:latin typeface="Calibri"/>
              <a:ea typeface="Calibri"/>
              <a:cs typeface="Calibri"/>
              <a:sym typeface="Calibri"/>
            </a:endParaRPr>
          </a:p>
          <a:p>
            <a:pPr marL="342900" marR="0" lvl="0" indent="-254000" algn="l" rtl="0">
              <a:spcBef>
                <a:spcPts val="0"/>
              </a:spcBef>
              <a:spcAft>
                <a:spcPts val="0"/>
              </a:spcAft>
              <a:buClr>
                <a:schemeClr val="dk1"/>
              </a:buClr>
              <a:buSzPts val="1400"/>
              <a:buFont typeface="Calibri"/>
              <a:buNone/>
            </a:pPr>
            <a:endParaRPr sz="1400">
              <a:solidFill>
                <a:schemeClr val="dk1"/>
              </a:solidFill>
              <a:latin typeface="Calibri"/>
              <a:ea typeface="Calibri"/>
              <a:cs typeface="Calibri"/>
              <a:sym typeface="Calibri"/>
            </a:endParaRPr>
          </a:p>
        </p:txBody>
      </p:sp>
      <p:cxnSp>
        <p:nvCxnSpPr>
          <p:cNvPr id="909" name="Google Shape;909;g3728f010729_2_143"/>
          <p:cNvCxnSpPr/>
          <p:nvPr/>
        </p:nvCxnSpPr>
        <p:spPr>
          <a:xfrm>
            <a:off x="9338310" y="6686550"/>
            <a:ext cx="0" cy="284100"/>
          </a:xfrm>
          <a:prstGeom prst="straightConnector1">
            <a:avLst/>
          </a:prstGeom>
          <a:noFill/>
          <a:ln w="19050" cap="flat" cmpd="sng">
            <a:solidFill>
              <a:schemeClr val="dk1"/>
            </a:solidFill>
            <a:prstDash val="solid"/>
            <a:miter lim="800000"/>
            <a:headEnd type="none" w="sm" len="sm"/>
            <a:tailEnd type="stealth" w="med" len="med"/>
          </a:ln>
        </p:spPr>
      </p:cxnSp>
      <p:cxnSp>
        <p:nvCxnSpPr>
          <p:cNvPr id="910" name="Google Shape;910;g3728f010729_2_143"/>
          <p:cNvCxnSpPr/>
          <p:nvPr/>
        </p:nvCxnSpPr>
        <p:spPr>
          <a:xfrm>
            <a:off x="9290685" y="8111490"/>
            <a:ext cx="0" cy="581100"/>
          </a:xfrm>
          <a:prstGeom prst="straightConnector1">
            <a:avLst/>
          </a:prstGeom>
          <a:noFill/>
          <a:ln w="19050" cap="flat" cmpd="sng">
            <a:solidFill>
              <a:schemeClr val="dk1"/>
            </a:solidFill>
            <a:prstDash val="solid"/>
            <a:miter lim="800000"/>
            <a:headEnd type="none" w="sm" len="sm"/>
            <a:tailEnd type="stealth" w="med" len="med"/>
          </a:ln>
        </p:spPr>
      </p:cxnSp>
      <p:cxnSp>
        <p:nvCxnSpPr>
          <p:cNvPr id="911" name="Google Shape;911;g3728f010729_2_143"/>
          <p:cNvCxnSpPr/>
          <p:nvPr/>
        </p:nvCxnSpPr>
        <p:spPr>
          <a:xfrm>
            <a:off x="5545557" y="6684203"/>
            <a:ext cx="7118006" cy="0"/>
          </a:xfrm>
          <a:prstGeom prst="straightConnector1">
            <a:avLst/>
          </a:prstGeom>
          <a:noFill/>
          <a:ln w="18975" cap="flat" cmpd="sng">
            <a:solidFill>
              <a:schemeClr val="dk1"/>
            </a:solidFill>
            <a:prstDash val="solid"/>
            <a:miter lim="800000"/>
            <a:headEnd type="none" w="sm" len="sm"/>
            <a:tailEnd type="none" w="sm" len="sm"/>
          </a:ln>
        </p:spPr>
      </p:cxnSp>
      <p:cxnSp>
        <p:nvCxnSpPr>
          <p:cNvPr id="912" name="Google Shape;912;g3728f010729_2_143"/>
          <p:cNvCxnSpPr/>
          <p:nvPr/>
        </p:nvCxnSpPr>
        <p:spPr>
          <a:xfrm rot="10800000">
            <a:off x="5554700" y="6196175"/>
            <a:ext cx="0" cy="482400"/>
          </a:xfrm>
          <a:prstGeom prst="straightConnector1">
            <a:avLst/>
          </a:prstGeom>
          <a:noFill/>
          <a:ln w="18975" cap="flat" cmpd="sng">
            <a:solidFill>
              <a:schemeClr val="dk1"/>
            </a:solidFill>
            <a:prstDash val="solid"/>
            <a:miter lim="800000"/>
            <a:headEnd type="none" w="sm" len="sm"/>
            <a:tailEnd type="none" w="sm" len="sm"/>
          </a:ln>
        </p:spPr>
      </p:cxnSp>
      <p:cxnSp>
        <p:nvCxnSpPr>
          <p:cNvPr id="913" name="Google Shape;913;g3728f010729_2_143"/>
          <p:cNvCxnSpPr/>
          <p:nvPr/>
        </p:nvCxnSpPr>
        <p:spPr>
          <a:xfrm rot="10800000">
            <a:off x="12652951" y="6196186"/>
            <a:ext cx="0" cy="482400"/>
          </a:xfrm>
          <a:prstGeom prst="straightConnector1">
            <a:avLst/>
          </a:prstGeom>
          <a:noFill/>
          <a:ln w="18975" cap="flat" cmpd="sng">
            <a:solidFill>
              <a:schemeClr val="dk1"/>
            </a:solidFill>
            <a:prstDash val="solid"/>
            <a:miter lim="800000"/>
            <a:headEnd type="none" w="sm" len="sm"/>
            <a:tailEnd type="none" w="sm" len="sm"/>
          </a:ln>
        </p:spPr>
      </p:cxnSp>
      <p:grpSp>
        <p:nvGrpSpPr>
          <p:cNvPr id="914" name="Google Shape;914;g3728f010729_2_143"/>
          <p:cNvGrpSpPr/>
          <p:nvPr/>
        </p:nvGrpSpPr>
        <p:grpSpPr>
          <a:xfrm>
            <a:off x="5554028" y="4756785"/>
            <a:ext cx="7143750" cy="285750"/>
            <a:chOff x="5831" y="4994"/>
            <a:chExt cx="7500" cy="300"/>
          </a:xfrm>
        </p:grpSpPr>
        <p:cxnSp>
          <p:nvCxnSpPr>
            <p:cNvPr id="915" name="Google Shape;915;g3728f010729_2_143"/>
            <p:cNvCxnSpPr/>
            <p:nvPr/>
          </p:nvCxnSpPr>
          <p:spPr>
            <a:xfrm>
              <a:off x="5831" y="4994"/>
              <a:ext cx="0" cy="300"/>
            </a:xfrm>
            <a:prstGeom prst="straightConnector1">
              <a:avLst/>
            </a:prstGeom>
            <a:noFill/>
            <a:ln w="19050" cap="flat" cmpd="sng">
              <a:solidFill>
                <a:schemeClr val="dk1"/>
              </a:solidFill>
              <a:prstDash val="solid"/>
              <a:miter lim="800000"/>
              <a:headEnd type="none" w="sm" len="sm"/>
              <a:tailEnd type="stealth" w="med" len="med"/>
            </a:ln>
          </p:spPr>
        </p:cxnSp>
        <p:cxnSp>
          <p:nvCxnSpPr>
            <p:cNvPr id="916" name="Google Shape;916;g3728f010729_2_143"/>
            <p:cNvCxnSpPr/>
            <p:nvPr/>
          </p:nvCxnSpPr>
          <p:spPr>
            <a:xfrm>
              <a:off x="5831" y="4995"/>
              <a:ext cx="7500" cy="0"/>
            </a:xfrm>
            <a:prstGeom prst="straightConnector1">
              <a:avLst/>
            </a:prstGeom>
            <a:noFill/>
            <a:ln w="19050" cap="flat" cmpd="sng">
              <a:solidFill>
                <a:schemeClr val="dk1"/>
              </a:solidFill>
              <a:prstDash val="solid"/>
              <a:miter lim="800000"/>
              <a:headEnd type="none" w="sm" len="sm"/>
              <a:tailEnd type="none" w="sm" len="sm"/>
            </a:ln>
          </p:spPr>
        </p:cxnSp>
      </p:grpSp>
      <p:cxnSp>
        <p:nvCxnSpPr>
          <p:cNvPr id="917" name="Google Shape;917;g3728f010729_2_143"/>
          <p:cNvCxnSpPr/>
          <p:nvPr/>
        </p:nvCxnSpPr>
        <p:spPr>
          <a:xfrm>
            <a:off x="12697780" y="4756773"/>
            <a:ext cx="0" cy="285900"/>
          </a:xfrm>
          <a:prstGeom prst="straightConnector1">
            <a:avLst/>
          </a:prstGeom>
          <a:noFill/>
          <a:ln w="19050" cap="flat" cmpd="sng">
            <a:solidFill>
              <a:schemeClr val="dk1"/>
            </a:solidFill>
            <a:prstDash val="solid"/>
            <a:miter lim="800000"/>
            <a:headEnd type="none" w="sm" len="sm"/>
            <a:tailEnd type="stealth" w="med" len="med"/>
          </a:ln>
        </p:spPr>
      </p:cxnSp>
      <p:cxnSp>
        <p:nvCxnSpPr>
          <p:cNvPr id="918" name="Google Shape;918;g3728f010729_2_143"/>
          <p:cNvCxnSpPr>
            <a:stCxn id="896" idx="2"/>
          </p:cNvCxnSpPr>
          <p:nvPr/>
        </p:nvCxnSpPr>
        <p:spPr>
          <a:xfrm flipH="1">
            <a:off x="9338425" y="4384350"/>
            <a:ext cx="7500" cy="360000"/>
          </a:xfrm>
          <a:prstGeom prst="straightConnector1">
            <a:avLst/>
          </a:prstGeom>
          <a:noFill/>
          <a:ln w="19050" cap="flat" cmpd="sng">
            <a:solidFill>
              <a:schemeClr val="dk1"/>
            </a:solidFill>
            <a:prstDash val="solid"/>
            <a:miter lim="800000"/>
            <a:headEnd type="none" w="sm" len="sm"/>
            <a:tailEnd type="none" w="sm" len="sm"/>
          </a:ln>
        </p:spPr>
      </p:cxnSp>
      <p:sp>
        <p:nvSpPr>
          <p:cNvPr id="919" name="Google Shape;919;g3728f010729_2_143"/>
          <p:cNvSpPr txBox="1"/>
          <p:nvPr/>
        </p:nvSpPr>
        <p:spPr>
          <a:xfrm>
            <a:off x="183423" y="0"/>
            <a:ext cx="4255800" cy="815700"/>
          </a:xfrm>
          <a:prstGeom prst="rect">
            <a:avLst/>
          </a:prstGeom>
          <a:noFill/>
          <a:ln>
            <a:noFill/>
          </a:ln>
        </p:spPr>
        <p:txBody>
          <a:bodyPr spcFirstLastPara="1" wrap="square" lIns="137150" tIns="68550" rIns="137150" bIns="68550" anchor="t" anchorCtr="0">
            <a:spAutoFit/>
          </a:bodyPr>
          <a:lstStyle/>
          <a:p>
            <a:pPr marL="0" marR="0" lvl="0" indent="0" algn="l" rtl="0">
              <a:spcBef>
                <a:spcPts val="0"/>
              </a:spcBef>
              <a:spcAft>
                <a:spcPts val="0"/>
              </a:spcAft>
              <a:buNone/>
            </a:pPr>
            <a:r>
              <a:rPr lang="en-US" sz="2200" b="1">
                <a:solidFill>
                  <a:schemeClr val="dk1"/>
                </a:solidFill>
                <a:latin typeface="Calibri"/>
                <a:ea typeface="Calibri"/>
                <a:cs typeface="Calibri"/>
                <a:sym typeface="Calibri"/>
              </a:rPr>
              <a:t>Proposed Innovation Assesment Business Process: </a:t>
            </a:r>
            <a:r>
              <a:rPr lang="en-US" sz="2200" b="1">
                <a:solidFill>
                  <a:schemeClr val="dk2"/>
                </a:solidFill>
                <a:latin typeface="Calibri"/>
                <a:ea typeface="Calibri"/>
                <a:cs typeface="Calibri"/>
                <a:sym typeface="Calibri"/>
              </a:rPr>
              <a:t>Sandbox</a:t>
            </a:r>
            <a:endParaRPr sz="2200" b="1">
              <a:solidFill>
                <a:schemeClr val="dk2"/>
              </a:solidFill>
              <a:latin typeface="Calibri"/>
              <a:ea typeface="Calibri"/>
              <a:cs typeface="Calibri"/>
              <a:sym typeface="Calibri"/>
            </a:endParaRPr>
          </a:p>
        </p:txBody>
      </p:sp>
      <p:sp>
        <p:nvSpPr>
          <p:cNvPr id="920" name="Google Shape;920;g3728f010729_2_143"/>
          <p:cNvSpPr txBox="1">
            <a:spLocks noGrp="1"/>
          </p:cNvSpPr>
          <p:nvPr>
            <p:ph type="title" idx="4294967295"/>
          </p:nvPr>
        </p:nvSpPr>
        <p:spPr>
          <a:xfrm>
            <a:off x="4439225" y="58676"/>
            <a:ext cx="12378600" cy="810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sz="3000" b="1">
                <a:solidFill>
                  <a:srgbClr val="002060"/>
                </a:solidFill>
                <a:latin typeface="Open Sans"/>
                <a:ea typeface="Open Sans"/>
                <a:cs typeface="Open Sans"/>
                <a:sym typeface="Open Sans"/>
              </a:rPr>
              <a:t>Co-creation 2: Sandbox for HTA Business Process</a:t>
            </a:r>
            <a:endParaRPr sz="3000" b="1">
              <a:solidFill>
                <a:srgbClr val="002060"/>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grpSp>
        <p:nvGrpSpPr>
          <p:cNvPr id="925" name="Google Shape;925;g3728f010729_2_177"/>
          <p:cNvGrpSpPr/>
          <p:nvPr/>
        </p:nvGrpSpPr>
        <p:grpSpPr>
          <a:xfrm>
            <a:off x="7775258" y="1174433"/>
            <a:ext cx="3143250" cy="2986087"/>
            <a:chOff x="8163" y="700"/>
            <a:chExt cx="3300" cy="3135"/>
          </a:xfrm>
        </p:grpSpPr>
        <p:grpSp>
          <p:nvGrpSpPr>
            <p:cNvPr id="926" name="Google Shape;926;g3728f010729_2_177"/>
            <p:cNvGrpSpPr/>
            <p:nvPr/>
          </p:nvGrpSpPr>
          <p:grpSpPr>
            <a:xfrm>
              <a:off x="8163" y="700"/>
              <a:ext cx="3300" cy="3135"/>
              <a:chOff x="8163" y="700"/>
              <a:chExt cx="3300" cy="3135"/>
            </a:xfrm>
          </p:grpSpPr>
          <p:sp>
            <p:nvSpPr>
              <p:cNvPr id="927" name="Google Shape;927;g3728f010729_2_177"/>
              <p:cNvSpPr txBox="1"/>
              <p:nvPr/>
            </p:nvSpPr>
            <p:spPr>
              <a:xfrm>
                <a:off x="8163" y="700"/>
                <a:ext cx="3300" cy="1200"/>
              </a:xfrm>
              <a:prstGeom prst="rect">
                <a:avLst/>
              </a:prstGeom>
              <a:solidFill>
                <a:srgbClr val="D0CECE"/>
              </a:solid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b="1">
                    <a:solidFill>
                      <a:schemeClr val="dk1"/>
                    </a:solidFill>
                    <a:latin typeface="Calibri"/>
                    <a:ea typeface="Calibri"/>
                    <a:cs typeface="Calibri"/>
                    <a:sym typeface="Calibri"/>
                  </a:rPr>
                  <a:t>Submission</a:t>
                </a:r>
                <a:endParaRPr sz="21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100" b="1">
                    <a:solidFill>
                      <a:schemeClr val="dk1"/>
                    </a:solidFill>
                    <a:latin typeface="Calibri"/>
                    <a:ea typeface="Calibri"/>
                    <a:cs typeface="Calibri"/>
                    <a:sym typeface="Calibri"/>
                  </a:rPr>
                  <a:t>Health Technology</a:t>
                </a:r>
                <a:endParaRPr sz="2100" b="1">
                  <a:solidFill>
                    <a:schemeClr val="dk1"/>
                  </a:solidFill>
                  <a:latin typeface="Calibri"/>
                  <a:ea typeface="Calibri"/>
                  <a:cs typeface="Calibri"/>
                  <a:sym typeface="Calibri"/>
                </a:endParaRPr>
              </a:p>
            </p:txBody>
          </p:sp>
          <p:sp>
            <p:nvSpPr>
              <p:cNvPr id="928" name="Google Shape;928;g3728f010729_2_177"/>
              <p:cNvSpPr txBox="1"/>
              <p:nvPr/>
            </p:nvSpPr>
            <p:spPr>
              <a:xfrm>
                <a:off x="8163" y="2635"/>
                <a:ext cx="3300" cy="1200"/>
              </a:xfrm>
              <a:prstGeom prst="rect">
                <a:avLst/>
              </a:prstGeom>
              <a:solidFill>
                <a:srgbClr val="FEE599"/>
              </a:solidFill>
              <a:ln w="14300" cap="flat" cmpd="sng">
                <a:solidFill>
                  <a:schemeClr val="dk1"/>
                </a:solidFill>
                <a:prstDash val="solid"/>
                <a:round/>
                <a:headEnd type="none" w="sm" len="sm"/>
                <a:tailEnd type="none" w="sm" len="sm"/>
              </a:ln>
            </p:spPr>
            <p:txBody>
              <a:bodyPr spcFirstLastPara="1" wrap="square" lIns="137150" tIns="68550" rIns="137150" bIns="68550" anchor="ctr" anchorCtr="0">
                <a:noAutofit/>
              </a:bodyPr>
              <a:lstStyle/>
              <a:p>
                <a:pPr marL="0" marR="0" lvl="0" indent="0" algn="ctr" rtl="0">
                  <a:lnSpc>
                    <a:spcPct val="120000"/>
                  </a:lnSpc>
                  <a:spcBef>
                    <a:spcPts val="0"/>
                  </a:spcBef>
                  <a:spcAft>
                    <a:spcPts val="0"/>
                  </a:spcAft>
                  <a:buNone/>
                </a:pPr>
                <a:r>
                  <a:rPr lang="en-US" sz="1800" b="1">
                    <a:solidFill>
                      <a:schemeClr val="dk1"/>
                    </a:solidFill>
                    <a:latin typeface="Calibri"/>
                    <a:ea typeface="Calibri"/>
                    <a:cs typeface="Calibri"/>
                    <a:sym typeface="Calibri"/>
                  </a:rPr>
                  <a:t>Technology Readiness Level Assessment (TRL)</a:t>
                </a:r>
                <a:endParaRPr sz="1800" b="1">
                  <a:solidFill>
                    <a:schemeClr val="dk1"/>
                  </a:solidFill>
                  <a:latin typeface="Calibri"/>
                  <a:ea typeface="Calibri"/>
                  <a:cs typeface="Calibri"/>
                  <a:sym typeface="Calibri"/>
                </a:endParaRPr>
              </a:p>
            </p:txBody>
          </p:sp>
        </p:grpSp>
        <p:cxnSp>
          <p:nvCxnSpPr>
            <p:cNvPr id="929" name="Google Shape;929;g3728f010729_2_177"/>
            <p:cNvCxnSpPr>
              <a:stCxn id="927" idx="2"/>
              <a:endCxn id="928" idx="0"/>
            </p:cNvCxnSpPr>
            <p:nvPr/>
          </p:nvCxnSpPr>
          <p:spPr>
            <a:xfrm>
              <a:off x="9813" y="1900"/>
              <a:ext cx="0" cy="600"/>
            </a:xfrm>
            <a:prstGeom prst="straightConnector1">
              <a:avLst/>
            </a:prstGeom>
            <a:noFill/>
            <a:ln w="19050" cap="flat" cmpd="sng">
              <a:solidFill>
                <a:schemeClr val="dk1"/>
              </a:solidFill>
              <a:prstDash val="solid"/>
              <a:miter lim="800000"/>
              <a:headEnd type="none" w="sm" len="sm"/>
              <a:tailEnd type="stealth" w="med" len="med"/>
            </a:ln>
          </p:spPr>
        </p:cxnSp>
      </p:grpSp>
      <p:sp>
        <p:nvSpPr>
          <p:cNvPr id="930" name="Google Shape;930;g3728f010729_2_177"/>
          <p:cNvSpPr/>
          <p:nvPr/>
        </p:nvSpPr>
        <p:spPr>
          <a:xfrm>
            <a:off x="11470005" y="1717358"/>
            <a:ext cx="2584500" cy="2065200"/>
          </a:xfrm>
          <a:prstGeom prst="wedgeRectCallout">
            <a:avLst>
              <a:gd name="adj1" fmla="val -69344"/>
              <a:gd name="adj2" fmla="val 29419"/>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lt1"/>
                </a:solidFill>
                <a:highlight>
                  <a:srgbClr val="800000"/>
                </a:highlight>
                <a:latin typeface="Calibri"/>
                <a:ea typeface="Calibri"/>
                <a:cs typeface="Calibri"/>
                <a:sym typeface="Calibri"/>
              </a:rPr>
              <a:t>Proposal #1</a:t>
            </a:r>
            <a:endParaRPr sz="15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I</a:t>
            </a:r>
            <a:r>
              <a:rPr lang="en-US" sz="1500" b="1">
                <a:solidFill>
                  <a:schemeClr val="dk1"/>
                </a:solidFill>
                <a:latin typeface="Calibri"/>
                <a:ea typeface="Calibri"/>
                <a:cs typeface="Calibri"/>
                <a:sym typeface="Calibri"/>
              </a:rPr>
              <a:t>mplemented through a Single Window by one unit </a:t>
            </a:r>
            <a:r>
              <a:rPr lang="en-US" sz="1500">
                <a:solidFill>
                  <a:schemeClr val="dk1"/>
                </a:solidFill>
                <a:latin typeface="Calibri"/>
                <a:ea typeface="Calibri"/>
                <a:cs typeface="Calibri"/>
                <a:sym typeface="Calibri"/>
              </a:rPr>
              <a:t>in the Ministry of Health to direct the follow-up of an innovation in the health sector</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31" name="Google Shape;931;g3728f010729_2_177"/>
          <p:cNvSpPr/>
          <p:nvPr/>
        </p:nvSpPr>
        <p:spPr>
          <a:xfrm>
            <a:off x="11849100" y="8854440"/>
            <a:ext cx="5655300" cy="1323900"/>
          </a:xfrm>
          <a:prstGeom prst="wedgeRectCallout">
            <a:avLst>
              <a:gd name="adj1" fmla="val -29248"/>
              <a:gd name="adj2" fmla="val -89640"/>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lt1"/>
                </a:solidFill>
                <a:highlight>
                  <a:srgbClr val="800000"/>
                </a:highlight>
                <a:latin typeface="Calibri"/>
                <a:ea typeface="Calibri"/>
                <a:cs typeface="Calibri"/>
                <a:sym typeface="Calibri"/>
              </a:rPr>
              <a:t>Solution #4</a:t>
            </a:r>
            <a:endParaRPr sz="15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Clr>
                <a:schemeClr val="dk1"/>
              </a:buClr>
              <a:buSzPts val="1500"/>
              <a:buFont typeface="Calibri"/>
              <a:buNone/>
            </a:pPr>
            <a:r>
              <a:rPr lang="en-US" sz="1500" b="1">
                <a:solidFill>
                  <a:schemeClr val="dk1"/>
                </a:solidFill>
                <a:latin typeface="Calibri"/>
                <a:ea typeface="Calibri"/>
                <a:cs typeface="Calibri"/>
                <a:sym typeface="Calibri"/>
              </a:rPr>
              <a:t>The Sandbox can be conducted after obtaining marketing authorization</a:t>
            </a:r>
            <a:r>
              <a:rPr lang="en-US" sz="1500">
                <a:solidFill>
                  <a:schemeClr val="dk1"/>
                </a:solidFill>
                <a:latin typeface="Calibri"/>
                <a:ea typeface="Calibri"/>
                <a:cs typeface="Calibri"/>
                <a:sym typeface="Calibri"/>
              </a:rPr>
              <a:t>, where one of its purposes is </a:t>
            </a:r>
            <a:r>
              <a:rPr lang="en-US" sz="1500" b="1">
                <a:solidFill>
                  <a:schemeClr val="dk1"/>
                </a:solidFill>
                <a:latin typeface="Calibri"/>
                <a:ea typeface="Calibri"/>
                <a:cs typeface="Calibri"/>
                <a:sym typeface="Calibri"/>
              </a:rPr>
              <a:t>to obtain local evidence</a:t>
            </a:r>
            <a:r>
              <a:rPr lang="en-US" sz="1500">
                <a:solidFill>
                  <a:schemeClr val="dk1"/>
                </a:solidFill>
                <a:latin typeface="Calibri"/>
                <a:ea typeface="Calibri"/>
                <a:cs typeface="Calibri"/>
                <a:sym typeface="Calibri"/>
              </a:rPr>
              <a:t> in generating HTA studies as well as for specific funding schemes.</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32" name="Google Shape;932;g3728f010729_2_177"/>
          <p:cNvSpPr/>
          <p:nvPr/>
        </p:nvSpPr>
        <p:spPr>
          <a:xfrm>
            <a:off x="976313" y="1632585"/>
            <a:ext cx="5326200" cy="2527200"/>
          </a:xfrm>
          <a:prstGeom prst="wedgeRectCallout">
            <a:avLst>
              <a:gd name="adj1" fmla="val 38876"/>
              <a:gd name="adj2" fmla="val 109404"/>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b="1">
                <a:solidFill>
                  <a:schemeClr val="lt1"/>
                </a:solidFill>
                <a:highlight>
                  <a:srgbClr val="800000"/>
                </a:highlight>
                <a:latin typeface="Calibri"/>
                <a:ea typeface="Calibri"/>
                <a:cs typeface="Calibri"/>
                <a:sym typeface="Calibri"/>
              </a:rPr>
              <a:t>Proposal #3</a:t>
            </a:r>
            <a:endParaRPr sz="1500" b="1">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endParaRPr sz="1500" b="1">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Implementation of Sandbox </a:t>
            </a:r>
            <a:r>
              <a:rPr lang="en-US" sz="1500">
                <a:solidFill>
                  <a:schemeClr val="dk1"/>
                </a:solidFill>
                <a:latin typeface="Calibri"/>
                <a:ea typeface="Calibri"/>
                <a:cs typeface="Calibri"/>
                <a:sym typeface="Calibri"/>
              </a:rPr>
              <a:t>to support</a:t>
            </a:r>
            <a:r>
              <a:rPr lang="en-US" sz="1500" b="1">
                <a:solidFill>
                  <a:schemeClr val="dk1"/>
                </a:solidFill>
                <a:latin typeface="Calibri"/>
                <a:ea typeface="Calibri"/>
                <a:cs typeface="Calibri"/>
                <a:sym typeface="Calibri"/>
              </a:rPr>
              <a:t> the formation of regulations or funding decisions (HTA)</a:t>
            </a:r>
            <a:endParaRPr sz="15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The implementation of the Sandbox i</a:t>
            </a:r>
            <a:r>
              <a:rPr lang="en-US" sz="1500">
                <a:solidFill>
                  <a:schemeClr val="dk1"/>
                </a:solidFill>
                <a:latin typeface="Calibri"/>
                <a:ea typeface="Calibri"/>
                <a:cs typeface="Calibri"/>
                <a:sym typeface="Calibri"/>
              </a:rPr>
              <a:t>s carried out for technologies</a:t>
            </a:r>
            <a:r>
              <a:rPr lang="en-US" sz="1500" b="1">
                <a:solidFill>
                  <a:schemeClr val="dk1"/>
                </a:solidFill>
                <a:latin typeface="Calibri"/>
                <a:ea typeface="Calibri"/>
                <a:cs typeface="Calibri"/>
                <a:sym typeface="Calibri"/>
              </a:rPr>
              <a:t> that are ready to be tested in a limited environment, </a:t>
            </a:r>
            <a:r>
              <a:rPr lang="en-US" sz="1500">
                <a:solidFill>
                  <a:schemeClr val="dk1"/>
                </a:solidFill>
                <a:latin typeface="Calibri"/>
                <a:ea typeface="Calibri"/>
                <a:cs typeface="Calibri"/>
                <a:sym typeface="Calibri"/>
              </a:rPr>
              <a:t>with the aim of observing real-world performance in a limited way.</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33" name="Google Shape;933;g3728f010729_2_177"/>
          <p:cNvSpPr/>
          <p:nvPr/>
        </p:nvSpPr>
        <p:spPr>
          <a:xfrm>
            <a:off x="5302568" y="8843963"/>
            <a:ext cx="5042700" cy="1323000"/>
          </a:xfrm>
          <a:prstGeom prst="wedgeRectCallout">
            <a:avLst>
              <a:gd name="adj1" fmla="val -10653"/>
              <a:gd name="adj2" fmla="val -85565"/>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lt1"/>
                </a:solidFill>
                <a:highlight>
                  <a:srgbClr val="800000"/>
                </a:highlight>
                <a:latin typeface="Calibri"/>
                <a:ea typeface="Calibri"/>
                <a:cs typeface="Calibri"/>
                <a:sym typeface="Calibri"/>
              </a:rPr>
              <a:t>Solution #4</a:t>
            </a:r>
            <a:endParaRPr sz="15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HTA </a:t>
            </a:r>
            <a:r>
              <a:rPr lang="en-US" sz="1500" b="1">
                <a:solidFill>
                  <a:schemeClr val="dk1"/>
                </a:solidFill>
                <a:latin typeface="Calibri"/>
                <a:ea typeface="Calibri"/>
                <a:cs typeface="Calibri"/>
                <a:sym typeface="Calibri"/>
              </a:rPr>
              <a:t>can be conducted in parallel</a:t>
            </a:r>
            <a:r>
              <a:rPr lang="en-US" sz="1500">
                <a:solidFill>
                  <a:schemeClr val="dk1"/>
                </a:solidFill>
                <a:latin typeface="Calibri"/>
                <a:ea typeface="Calibri"/>
                <a:cs typeface="Calibri"/>
                <a:sym typeface="Calibri"/>
              </a:rPr>
              <a:t> with Regulatory and Licensing Assessment to obtain marketing authorization.</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b="1">
                <a:solidFill>
                  <a:schemeClr val="dk1"/>
                </a:solidFill>
                <a:latin typeface="Calibri"/>
                <a:ea typeface="Calibri"/>
                <a:cs typeface="Calibri"/>
                <a:sym typeface="Calibri"/>
              </a:rPr>
              <a:t>The Sandbox </a:t>
            </a:r>
            <a:r>
              <a:rPr lang="en-US" sz="1500">
                <a:solidFill>
                  <a:schemeClr val="dk1"/>
                </a:solidFill>
                <a:latin typeface="Calibri"/>
                <a:ea typeface="Calibri"/>
                <a:cs typeface="Calibri"/>
                <a:sym typeface="Calibri"/>
              </a:rPr>
              <a:t>can serve as a means </a:t>
            </a:r>
            <a:r>
              <a:rPr lang="en-US" sz="1500" b="1">
                <a:solidFill>
                  <a:schemeClr val="dk1"/>
                </a:solidFill>
                <a:latin typeface="Calibri"/>
                <a:ea typeface="Calibri"/>
                <a:cs typeface="Calibri"/>
                <a:sym typeface="Calibri"/>
              </a:rPr>
              <a:t>to obtain local evidence</a:t>
            </a:r>
            <a:r>
              <a:rPr lang="en-US" sz="1500">
                <a:solidFill>
                  <a:schemeClr val="dk1"/>
                </a:solidFill>
                <a:latin typeface="Calibri"/>
                <a:ea typeface="Calibri"/>
                <a:cs typeface="Calibri"/>
                <a:sym typeface="Calibri"/>
              </a:rPr>
              <a:t> in generating HTA studies.</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34" name="Google Shape;934;g3728f010729_2_177"/>
          <p:cNvSpPr/>
          <p:nvPr/>
        </p:nvSpPr>
        <p:spPr>
          <a:xfrm>
            <a:off x="630555" y="5663565"/>
            <a:ext cx="2584500" cy="1207800"/>
          </a:xfrm>
          <a:prstGeom prst="roundRect">
            <a:avLst>
              <a:gd name="adj" fmla="val 16667"/>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Ethical and Conceptual Screening</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935" name="Google Shape;935;g3728f010729_2_177"/>
          <p:cNvSpPr/>
          <p:nvPr/>
        </p:nvSpPr>
        <p:spPr>
          <a:xfrm>
            <a:off x="12194858" y="5660708"/>
            <a:ext cx="2297100" cy="1207800"/>
          </a:xfrm>
          <a:prstGeom prst="roundRect">
            <a:avLst>
              <a:gd name="adj" fmla="val 16667"/>
            </a:avLst>
          </a:prstGeom>
          <a:solidFill>
            <a:srgbClr val="F2F2F2"/>
          </a:solidFill>
          <a:ln w="19050" cap="flat" cmpd="sng">
            <a:solidFill>
              <a:schemeClr val="dk1"/>
            </a:solidFill>
            <a:prstDash val="dash"/>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Implementation and System Integration Assessment</a:t>
            </a:r>
            <a:endParaRPr sz="1500" b="1">
              <a:solidFill>
                <a:schemeClr val="dk1"/>
              </a:solidFill>
              <a:latin typeface="Calibri"/>
              <a:ea typeface="Calibri"/>
              <a:cs typeface="Calibri"/>
              <a:sym typeface="Calibri"/>
            </a:endParaRPr>
          </a:p>
        </p:txBody>
      </p:sp>
      <p:cxnSp>
        <p:nvCxnSpPr>
          <p:cNvPr id="936" name="Google Shape;936;g3728f010729_2_177"/>
          <p:cNvCxnSpPr/>
          <p:nvPr/>
        </p:nvCxnSpPr>
        <p:spPr>
          <a:xfrm>
            <a:off x="7345680" y="4785360"/>
            <a:ext cx="0" cy="691800"/>
          </a:xfrm>
          <a:prstGeom prst="straightConnector1">
            <a:avLst/>
          </a:prstGeom>
          <a:noFill/>
          <a:ln w="19050" cap="flat" cmpd="sng">
            <a:solidFill>
              <a:schemeClr val="dk1"/>
            </a:solidFill>
            <a:prstDash val="solid"/>
            <a:miter lim="800000"/>
            <a:headEnd type="none" w="sm" len="sm"/>
            <a:tailEnd type="stealth" w="med" len="med"/>
          </a:ln>
        </p:spPr>
      </p:cxnSp>
      <p:cxnSp>
        <p:nvCxnSpPr>
          <p:cNvPr id="937" name="Google Shape;937;g3728f010729_2_177"/>
          <p:cNvCxnSpPr/>
          <p:nvPr/>
        </p:nvCxnSpPr>
        <p:spPr>
          <a:xfrm>
            <a:off x="1820227" y="4756785"/>
            <a:ext cx="4800" cy="654900"/>
          </a:xfrm>
          <a:prstGeom prst="straightConnector1">
            <a:avLst/>
          </a:prstGeom>
          <a:noFill/>
          <a:ln w="19050" cap="flat" cmpd="sng">
            <a:solidFill>
              <a:schemeClr val="dk1"/>
            </a:solidFill>
            <a:prstDash val="solid"/>
            <a:miter lim="800000"/>
            <a:headEnd type="none" w="sm" len="sm"/>
            <a:tailEnd type="stealth" w="med" len="med"/>
          </a:ln>
        </p:spPr>
      </p:cxnSp>
      <p:cxnSp>
        <p:nvCxnSpPr>
          <p:cNvPr id="938" name="Google Shape;938;g3728f010729_2_177"/>
          <p:cNvCxnSpPr/>
          <p:nvPr/>
        </p:nvCxnSpPr>
        <p:spPr>
          <a:xfrm>
            <a:off x="1820227" y="4759920"/>
            <a:ext cx="12835287" cy="0"/>
          </a:xfrm>
          <a:prstGeom prst="straightConnector1">
            <a:avLst/>
          </a:prstGeom>
          <a:noFill/>
          <a:ln w="19050" cap="flat" cmpd="sng">
            <a:solidFill>
              <a:schemeClr val="dk1"/>
            </a:solidFill>
            <a:prstDash val="solid"/>
            <a:miter lim="800000"/>
            <a:headEnd type="none" w="sm" len="sm"/>
            <a:tailEnd type="none" w="sm" len="sm"/>
          </a:ln>
        </p:spPr>
      </p:cxnSp>
      <p:cxnSp>
        <p:nvCxnSpPr>
          <p:cNvPr id="939" name="Google Shape;939;g3728f010729_2_177"/>
          <p:cNvCxnSpPr/>
          <p:nvPr/>
        </p:nvCxnSpPr>
        <p:spPr>
          <a:xfrm flipH="1">
            <a:off x="14649428" y="4756883"/>
            <a:ext cx="6000" cy="621300"/>
          </a:xfrm>
          <a:prstGeom prst="straightConnector1">
            <a:avLst/>
          </a:prstGeom>
          <a:noFill/>
          <a:ln w="19050" cap="flat" cmpd="sng">
            <a:solidFill>
              <a:schemeClr val="dk1"/>
            </a:solidFill>
            <a:prstDash val="solid"/>
            <a:miter lim="800000"/>
            <a:headEnd type="none" w="sm" len="sm"/>
            <a:tailEnd type="stealth" w="med" len="med"/>
          </a:ln>
        </p:spPr>
      </p:cxnSp>
      <p:cxnSp>
        <p:nvCxnSpPr>
          <p:cNvPr id="940" name="Google Shape;940;g3728f010729_2_177"/>
          <p:cNvCxnSpPr>
            <a:stCxn id="928" idx="2"/>
          </p:cNvCxnSpPr>
          <p:nvPr/>
        </p:nvCxnSpPr>
        <p:spPr>
          <a:xfrm>
            <a:off x="9346883" y="4160520"/>
            <a:ext cx="0" cy="591300"/>
          </a:xfrm>
          <a:prstGeom prst="straightConnector1">
            <a:avLst/>
          </a:prstGeom>
          <a:noFill/>
          <a:ln w="19050" cap="flat" cmpd="sng">
            <a:solidFill>
              <a:schemeClr val="dk1"/>
            </a:solidFill>
            <a:prstDash val="solid"/>
            <a:miter lim="800000"/>
            <a:headEnd type="none" w="sm" len="sm"/>
            <a:tailEnd type="none" w="sm" len="sm"/>
          </a:ln>
        </p:spPr>
      </p:cxnSp>
      <p:sp>
        <p:nvSpPr>
          <p:cNvPr id="941" name="Google Shape;941;g3728f010729_2_177"/>
          <p:cNvSpPr/>
          <p:nvPr/>
        </p:nvSpPr>
        <p:spPr>
          <a:xfrm>
            <a:off x="623888" y="7118985"/>
            <a:ext cx="2584500" cy="1207800"/>
          </a:xfrm>
          <a:prstGeom prst="roundRect">
            <a:avLst>
              <a:gd name="adj" fmla="val 16667"/>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Prototype Testing and Validation</a:t>
            </a:r>
            <a:endParaRPr sz="1500" b="1">
              <a:solidFill>
                <a:schemeClr val="dk1"/>
              </a:solidFill>
              <a:latin typeface="Calibri"/>
              <a:ea typeface="Calibri"/>
              <a:cs typeface="Calibri"/>
              <a:sym typeface="Calibri"/>
            </a:endParaRPr>
          </a:p>
        </p:txBody>
      </p:sp>
      <p:sp>
        <p:nvSpPr>
          <p:cNvPr id="942" name="Google Shape;942;g3728f010729_2_177"/>
          <p:cNvSpPr/>
          <p:nvPr/>
        </p:nvSpPr>
        <p:spPr>
          <a:xfrm>
            <a:off x="4761547" y="5681663"/>
            <a:ext cx="2584500" cy="1207800"/>
          </a:xfrm>
          <a:prstGeom prst="roundRect">
            <a:avLst>
              <a:gd name="adj" fmla="val 16667"/>
            </a:avLst>
          </a:prstGeom>
          <a:solidFill>
            <a:srgbClr val="F2F2F2"/>
          </a:solidFill>
          <a:ln w="19050" cap="flat" cmpd="sng">
            <a:solidFill>
              <a:schemeClr val="dk1"/>
            </a:solidFill>
            <a:prstDash val="dash"/>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Limited Scale Testing (Sandbox)</a:t>
            </a:r>
            <a:endParaRPr sz="1500" b="1">
              <a:solidFill>
                <a:schemeClr val="dk1"/>
              </a:solidFill>
              <a:latin typeface="Calibri"/>
              <a:ea typeface="Calibri"/>
              <a:cs typeface="Calibri"/>
              <a:sym typeface="Calibri"/>
            </a:endParaRPr>
          </a:p>
        </p:txBody>
      </p:sp>
      <p:sp>
        <p:nvSpPr>
          <p:cNvPr id="943" name="Google Shape;943;g3728f010729_2_177"/>
          <p:cNvSpPr/>
          <p:nvPr/>
        </p:nvSpPr>
        <p:spPr>
          <a:xfrm>
            <a:off x="7531418" y="5681663"/>
            <a:ext cx="2584500" cy="1207800"/>
          </a:xfrm>
          <a:prstGeom prst="roundRect">
            <a:avLst>
              <a:gd name="adj" fmla="val 16667"/>
            </a:avLst>
          </a:prstGeom>
          <a:solidFill>
            <a:srgbClr val="F2F2F2"/>
          </a:solidFill>
          <a:ln w="1430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Regulatory and Licensing Assessment</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944" name="Google Shape;944;g3728f010729_2_177"/>
          <p:cNvSpPr/>
          <p:nvPr/>
        </p:nvSpPr>
        <p:spPr>
          <a:xfrm>
            <a:off x="6054090" y="7118985"/>
            <a:ext cx="2584500" cy="1207800"/>
          </a:xfrm>
          <a:prstGeom prst="roundRect">
            <a:avLst>
              <a:gd name="adj" fmla="val 16667"/>
            </a:avLst>
          </a:prstGeom>
          <a:solidFill>
            <a:srgbClr val="F2F2F2"/>
          </a:solidFill>
          <a:ln w="19050" cap="flat" cmpd="sng">
            <a:solidFill>
              <a:schemeClr val="dk1"/>
            </a:solidFill>
            <a:prstDash val="dash"/>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Health Technology Assessment (HTA)</a:t>
            </a:r>
            <a:endParaRPr sz="1500" b="1">
              <a:solidFill>
                <a:schemeClr val="dk1"/>
              </a:solidFill>
              <a:latin typeface="Calibri"/>
              <a:ea typeface="Calibri"/>
              <a:cs typeface="Calibri"/>
              <a:sym typeface="Calibri"/>
            </a:endParaRPr>
          </a:p>
        </p:txBody>
      </p:sp>
      <p:sp>
        <p:nvSpPr>
          <p:cNvPr id="945" name="Google Shape;945;g3728f010729_2_177"/>
          <p:cNvSpPr/>
          <p:nvPr/>
        </p:nvSpPr>
        <p:spPr>
          <a:xfrm>
            <a:off x="14964728" y="5681663"/>
            <a:ext cx="2297100" cy="1207800"/>
          </a:xfrm>
          <a:prstGeom prst="roundRect">
            <a:avLst>
              <a:gd name="adj" fmla="val 16667"/>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Post-Market Monitoring and Evaluation</a:t>
            </a:r>
            <a:endParaRPr sz="1500" b="1">
              <a:solidFill>
                <a:schemeClr val="dk1"/>
              </a:solidFill>
              <a:latin typeface="Calibri"/>
              <a:ea typeface="Calibri"/>
              <a:cs typeface="Calibri"/>
              <a:sym typeface="Calibri"/>
            </a:endParaRPr>
          </a:p>
        </p:txBody>
      </p:sp>
      <p:sp>
        <p:nvSpPr>
          <p:cNvPr id="946" name="Google Shape;946;g3728f010729_2_177"/>
          <p:cNvSpPr/>
          <p:nvPr/>
        </p:nvSpPr>
        <p:spPr>
          <a:xfrm>
            <a:off x="12194858" y="7118985"/>
            <a:ext cx="2297100" cy="1207800"/>
          </a:xfrm>
          <a:prstGeom prst="roundRect">
            <a:avLst>
              <a:gd name="adj" fmla="val 16667"/>
            </a:avLst>
          </a:prstGeom>
          <a:solidFill>
            <a:srgbClr val="F2F2F2"/>
          </a:solidFill>
          <a:ln w="19050" cap="flat" cmpd="sng">
            <a:solidFill>
              <a:schemeClr val="dk1"/>
            </a:solidFill>
            <a:prstDash val="dash"/>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Limited Scale Testing (Sandbox)</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947" name="Google Shape;947;g3728f010729_2_177"/>
          <p:cNvSpPr/>
          <p:nvPr/>
        </p:nvSpPr>
        <p:spPr>
          <a:xfrm>
            <a:off x="14964728" y="7118985"/>
            <a:ext cx="2297100" cy="1207800"/>
          </a:xfrm>
          <a:prstGeom prst="roundRect">
            <a:avLst>
              <a:gd name="adj" fmla="val 16667"/>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Health Technology Assessment (HTA)</a:t>
            </a:r>
            <a:endParaRPr sz="1500" b="1">
              <a:solidFill>
                <a:schemeClr val="dk1"/>
              </a:solidFill>
              <a:latin typeface="Calibri"/>
              <a:ea typeface="Calibri"/>
              <a:cs typeface="Calibri"/>
              <a:sym typeface="Calibri"/>
            </a:endParaRPr>
          </a:p>
          <a:p>
            <a:pPr marL="0" marR="0" lvl="0" indent="0" algn="ctr" rtl="0">
              <a:spcBef>
                <a:spcPts val="0"/>
              </a:spcBef>
              <a:spcAft>
                <a:spcPts val="0"/>
              </a:spcAft>
              <a:buNone/>
            </a:pPr>
            <a:endParaRPr sz="1500" b="1">
              <a:solidFill>
                <a:schemeClr val="dk1"/>
              </a:solidFill>
              <a:latin typeface="Calibri"/>
              <a:ea typeface="Calibri"/>
              <a:cs typeface="Calibri"/>
              <a:sym typeface="Calibri"/>
            </a:endParaRPr>
          </a:p>
        </p:txBody>
      </p:sp>
      <p:sp>
        <p:nvSpPr>
          <p:cNvPr id="948" name="Google Shape;948;g3728f010729_2_177"/>
          <p:cNvSpPr/>
          <p:nvPr/>
        </p:nvSpPr>
        <p:spPr>
          <a:xfrm>
            <a:off x="442913" y="5413058"/>
            <a:ext cx="3015600" cy="3210000"/>
          </a:xfrm>
          <a:prstGeom prst="rect">
            <a:avLst/>
          </a:prstGeom>
          <a:no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49" name="Google Shape;949;g3728f010729_2_177"/>
          <p:cNvSpPr/>
          <p:nvPr/>
        </p:nvSpPr>
        <p:spPr>
          <a:xfrm>
            <a:off x="4515802" y="5521643"/>
            <a:ext cx="5829300" cy="3040200"/>
          </a:xfrm>
          <a:prstGeom prst="rect">
            <a:avLst/>
          </a:prstGeom>
          <a:no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50" name="Google Shape;950;g3728f010729_2_177"/>
          <p:cNvSpPr/>
          <p:nvPr/>
        </p:nvSpPr>
        <p:spPr>
          <a:xfrm>
            <a:off x="11783378" y="5460683"/>
            <a:ext cx="5829300" cy="3210000"/>
          </a:xfrm>
          <a:prstGeom prst="rect">
            <a:avLst/>
          </a:prstGeom>
          <a:no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951" name="Google Shape;951;g3728f010729_2_177"/>
          <p:cNvSpPr/>
          <p:nvPr/>
        </p:nvSpPr>
        <p:spPr>
          <a:xfrm>
            <a:off x="15380970" y="3176588"/>
            <a:ext cx="2584500" cy="1686000"/>
          </a:xfrm>
          <a:prstGeom prst="wedgeRectCallout">
            <a:avLst>
              <a:gd name="adj1" fmla="val -67323"/>
              <a:gd name="adj2" fmla="val 48474"/>
            </a:avLst>
          </a:prstGeom>
          <a:solidFill>
            <a:srgbClr val="FFF2CC"/>
          </a:solidFill>
          <a:ln>
            <a:noFill/>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lt1"/>
                </a:solidFill>
                <a:highlight>
                  <a:srgbClr val="800000"/>
                </a:highlight>
                <a:latin typeface="Calibri"/>
                <a:ea typeface="Calibri"/>
                <a:cs typeface="Calibri"/>
                <a:sym typeface="Calibri"/>
              </a:rPr>
              <a:t>Proposal #2</a:t>
            </a:r>
            <a:endParaRPr sz="1500">
              <a:solidFill>
                <a:schemeClr val="lt1"/>
              </a:solidFill>
              <a:highlight>
                <a:srgbClr val="800000"/>
              </a:highlight>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TRL is used as a measurement tool to plan follow-up actions for innovations</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endParaRPr sz="1500">
              <a:solidFill>
                <a:schemeClr val="dk1"/>
              </a:solidFill>
              <a:latin typeface="Calibri"/>
              <a:ea typeface="Calibri"/>
              <a:cs typeface="Calibri"/>
              <a:sym typeface="Calibri"/>
            </a:endParaRPr>
          </a:p>
        </p:txBody>
      </p:sp>
      <p:sp>
        <p:nvSpPr>
          <p:cNvPr id="952" name="Google Shape;952;g3728f010729_2_177"/>
          <p:cNvSpPr txBox="1"/>
          <p:nvPr/>
        </p:nvSpPr>
        <p:spPr>
          <a:xfrm>
            <a:off x="1328738" y="4862513"/>
            <a:ext cx="982800" cy="314700"/>
          </a:xfrm>
          <a:prstGeom prst="rect">
            <a:avLst/>
          </a:prstGeom>
          <a:solidFill>
            <a:srgbClr val="92D050"/>
          </a:solid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1500" b="1">
                <a:solidFill>
                  <a:schemeClr val="dk1"/>
                </a:solidFill>
                <a:latin typeface="Calibri"/>
                <a:ea typeface="Calibri"/>
                <a:cs typeface="Calibri"/>
                <a:sym typeface="Calibri"/>
              </a:rPr>
              <a:t>TRL 1-3</a:t>
            </a:r>
            <a:endParaRPr sz="1500" b="1">
              <a:solidFill>
                <a:schemeClr val="dk1"/>
              </a:solidFill>
              <a:latin typeface="Calibri"/>
              <a:ea typeface="Calibri"/>
              <a:cs typeface="Calibri"/>
              <a:sym typeface="Calibri"/>
            </a:endParaRPr>
          </a:p>
        </p:txBody>
      </p:sp>
      <p:sp>
        <p:nvSpPr>
          <p:cNvPr id="953" name="Google Shape;953;g3728f010729_2_177"/>
          <p:cNvSpPr txBox="1"/>
          <p:nvPr/>
        </p:nvSpPr>
        <p:spPr>
          <a:xfrm>
            <a:off x="6792277" y="4891088"/>
            <a:ext cx="982800" cy="314700"/>
          </a:xfrm>
          <a:prstGeom prst="rect">
            <a:avLst/>
          </a:prstGeom>
          <a:solidFill>
            <a:srgbClr val="92D050"/>
          </a:solid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1500" b="1">
                <a:solidFill>
                  <a:schemeClr val="dk1"/>
                </a:solidFill>
                <a:latin typeface="Calibri"/>
                <a:ea typeface="Calibri"/>
                <a:cs typeface="Calibri"/>
                <a:sym typeface="Calibri"/>
              </a:rPr>
              <a:t>TRL 4-8</a:t>
            </a:r>
            <a:endParaRPr sz="1500" b="1">
              <a:solidFill>
                <a:schemeClr val="dk1"/>
              </a:solidFill>
              <a:latin typeface="Calibri"/>
              <a:ea typeface="Calibri"/>
              <a:cs typeface="Calibri"/>
              <a:sym typeface="Calibri"/>
            </a:endParaRPr>
          </a:p>
        </p:txBody>
      </p:sp>
      <p:sp>
        <p:nvSpPr>
          <p:cNvPr id="954" name="Google Shape;954;g3728f010729_2_177"/>
          <p:cNvSpPr txBox="1"/>
          <p:nvPr/>
        </p:nvSpPr>
        <p:spPr>
          <a:xfrm>
            <a:off x="14433233" y="4871085"/>
            <a:ext cx="801000" cy="314700"/>
          </a:xfrm>
          <a:prstGeom prst="rect">
            <a:avLst/>
          </a:prstGeom>
          <a:solidFill>
            <a:srgbClr val="92D050"/>
          </a:solid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1500" b="1">
                <a:solidFill>
                  <a:schemeClr val="dk1"/>
                </a:solidFill>
                <a:latin typeface="Calibri"/>
                <a:ea typeface="Calibri"/>
                <a:cs typeface="Calibri"/>
                <a:sym typeface="Calibri"/>
              </a:rPr>
              <a:t>TRL 9</a:t>
            </a:r>
            <a:endParaRPr sz="1500" b="1">
              <a:solidFill>
                <a:schemeClr val="dk1"/>
              </a:solidFill>
              <a:latin typeface="Calibri"/>
              <a:ea typeface="Calibri"/>
              <a:cs typeface="Calibri"/>
              <a:sym typeface="Calibri"/>
            </a:endParaRPr>
          </a:p>
        </p:txBody>
      </p:sp>
      <p:sp>
        <p:nvSpPr>
          <p:cNvPr id="955" name="Google Shape;955;g3728f010729_2_177"/>
          <p:cNvSpPr/>
          <p:nvPr/>
        </p:nvSpPr>
        <p:spPr>
          <a:xfrm>
            <a:off x="533400" y="5522595"/>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1</a:t>
            </a:r>
            <a:endParaRPr sz="1800">
              <a:solidFill>
                <a:schemeClr val="lt1"/>
              </a:solidFill>
              <a:latin typeface="Calibri"/>
              <a:ea typeface="Calibri"/>
              <a:cs typeface="Calibri"/>
              <a:sym typeface="Calibri"/>
            </a:endParaRPr>
          </a:p>
        </p:txBody>
      </p:sp>
      <p:sp>
        <p:nvSpPr>
          <p:cNvPr id="956" name="Google Shape;956;g3728f010729_2_177"/>
          <p:cNvSpPr/>
          <p:nvPr/>
        </p:nvSpPr>
        <p:spPr>
          <a:xfrm>
            <a:off x="533400" y="6978968"/>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2</a:t>
            </a:r>
            <a:endParaRPr sz="1800">
              <a:solidFill>
                <a:schemeClr val="lt1"/>
              </a:solidFill>
              <a:latin typeface="Calibri"/>
              <a:ea typeface="Calibri"/>
              <a:cs typeface="Calibri"/>
              <a:sym typeface="Calibri"/>
            </a:endParaRPr>
          </a:p>
        </p:txBody>
      </p:sp>
      <p:sp>
        <p:nvSpPr>
          <p:cNvPr id="957" name="Google Shape;957;g3728f010729_2_177"/>
          <p:cNvSpPr/>
          <p:nvPr/>
        </p:nvSpPr>
        <p:spPr>
          <a:xfrm>
            <a:off x="4636770" y="5579745"/>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958" name="Google Shape;958;g3728f010729_2_177"/>
          <p:cNvSpPr/>
          <p:nvPr/>
        </p:nvSpPr>
        <p:spPr>
          <a:xfrm>
            <a:off x="5908358" y="7094220"/>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959" name="Google Shape;959;g3728f010729_2_177"/>
          <p:cNvSpPr/>
          <p:nvPr/>
        </p:nvSpPr>
        <p:spPr>
          <a:xfrm>
            <a:off x="7507605" y="5580698"/>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5</a:t>
            </a:r>
            <a:endParaRPr sz="1800">
              <a:solidFill>
                <a:schemeClr val="lt1"/>
              </a:solidFill>
              <a:latin typeface="Calibri"/>
              <a:ea typeface="Calibri"/>
              <a:cs typeface="Calibri"/>
              <a:sym typeface="Calibri"/>
            </a:endParaRPr>
          </a:p>
        </p:txBody>
      </p:sp>
      <p:sp>
        <p:nvSpPr>
          <p:cNvPr id="960" name="Google Shape;960;g3728f010729_2_177"/>
          <p:cNvSpPr/>
          <p:nvPr/>
        </p:nvSpPr>
        <p:spPr>
          <a:xfrm>
            <a:off x="12086273" y="5522595"/>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6</a:t>
            </a:r>
            <a:endParaRPr sz="1800">
              <a:solidFill>
                <a:schemeClr val="lt1"/>
              </a:solidFill>
              <a:latin typeface="Calibri"/>
              <a:ea typeface="Calibri"/>
              <a:cs typeface="Calibri"/>
              <a:sym typeface="Calibri"/>
            </a:endParaRPr>
          </a:p>
        </p:txBody>
      </p:sp>
      <p:sp>
        <p:nvSpPr>
          <p:cNvPr id="961" name="Google Shape;961;g3728f010729_2_177"/>
          <p:cNvSpPr/>
          <p:nvPr/>
        </p:nvSpPr>
        <p:spPr>
          <a:xfrm>
            <a:off x="14742795" y="5580698"/>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7</a:t>
            </a:r>
            <a:endParaRPr sz="1800">
              <a:solidFill>
                <a:schemeClr val="lt1"/>
              </a:solidFill>
              <a:latin typeface="Calibri"/>
              <a:ea typeface="Calibri"/>
              <a:cs typeface="Calibri"/>
              <a:sym typeface="Calibri"/>
            </a:endParaRPr>
          </a:p>
        </p:txBody>
      </p:sp>
      <p:sp>
        <p:nvSpPr>
          <p:cNvPr id="962" name="Google Shape;962;g3728f010729_2_177"/>
          <p:cNvSpPr/>
          <p:nvPr/>
        </p:nvSpPr>
        <p:spPr>
          <a:xfrm>
            <a:off x="12086273" y="6998018"/>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3</a:t>
            </a:r>
            <a:endParaRPr sz="1800">
              <a:solidFill>
                <a:schemeClr val="lt1"/>
              </a:solidFill>
              <a:latin typeface="Calibri"/>
              <a:ea typeface="Calibri"/>
              <a:cs typeface="Calibri"/>
              <a:sym typeface="Calibri"/>
            </a:endParaRPr>
          </a:p>
        </p:txBody>
      </p:sp>
      <p:sp>
        <p:nvSpPr>
          <p:cNvPr id="963" name="Google Shape;963;g3728f010729_2_177"/>
          <p:cNvSpPr/>
          <p:nvPr/>
        </p:nvSpPr>
        <p:spPr>
          <a:xfrm>
            <a:off x="14839950" y="6998018"/>
            <a:ext cx="394200" cy="362700"/>
          </a:xfrm>
          <a:prstGeom prst="ellipse">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4</a:t>
            </a:r>
            <a:endParaRPr sz="1800">
              <a:solidFill>
                <a:schemeClr val="lt1"/>
              </a:solidFill>
              <a:latin typeface="Calibri"/>
              <a:ea typeface="Calibri"/>
              <a:cs typeface="Calibri"/>
              <a:sym typeface="Calibri"/>
            </a:endParaRPr>
          </a:p>
        </p:txBody>
      </p:sp>
      <p:sp>
        <p:nvSpPr>
          <p:cNvPr id="964" name="Google Shape;964;g3728f010729_2_177"/>
          <p:cNvSpPr txBox="1"/>
          <p:nvPr/>
        </p:nvSpPr>
        <p:spPr>
          <a:xfrm>
            <a:off x="442913" y="9182100"/>
            <a:ext cx="4317900" cy="552600"/>
          </a:xfrm>
          <a:prstGeom prst="rect">
            <a:avLst/>
          </a:prstGeom>
          <a:solidFill>
            <a:srgbClr val="F2F2F2"/>
          </a:solidFill>
          <a:ln w="14300" cap="flat" cmpd="sng">
            <a:solidFill>
              <a:schemeClr val="dk1"/>
            </a:solidFill>
            <a:prstDash val="dash"/>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1500">
                <a:solidFill>
                  <a:schemeClr val="dk1"/>
                </a:solidFill>
                <a:latin typeface="Calibri"/>
                <a:ea typeface="Calibri"/>
                <a:cs typeface="Calibri"/>
                <a:sym typeface="Calibri"/>
              </a:rPr>
              <a:t>dashed lines depict process innovation</a:t>
            </a:r>
            <a:endParaRPr sz="1500">
              <a:solidFill>
                <a:schemeClr val="dk1"/>
              </a:solidFill>
              <a:latin typeface="Calibri"/>
              <a:ea typeface="Calibri"/>
              <a:cs typeface="Calibri"/>
              <a:sym typeface="Calibri"/>
            </a:endParaRPr>
          </a:p>
        </p:txBody>
      </p:sp>
      <p:sp>
        <p:nvSpPr>
          <p:cNvPr id="965" name="Google Shape;965;g3728f010729_2_177"/>
          <p:cNvSpPr txBox="1">
            <a:spLocks noGrp="1"/>
          </p:cNvSpPr>
          <p:nvPr>
            <p:ph type="title" idx="4294967295"/>
          </p:nvPr>
        </p:nvSpPr>
        <p:spPr>
          <a:xfrm>
            <a:off x="457300" y="128825"/>
            <a:ext cx="113262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4771"/>
              </a:buClr>
              <a:buSzPts val="4800"/>
              <a:buFont typeface="Ubuntu"/>
              <a:buNone/>
            </a:pPr>
            <a:r>
              <a:rPr lang="en-US" sz="3600" b="1">
                <a:solidFill>
                  <a:srgbClr val="002060"/>
                </a:solidFill>
                <a:latin typeface="Open Sans"/>
                <a:ea typeface="Open Sans"/>
                <a:cs typeface="Open Sans"/>
                <a:sym typeface="Open Sans"/>
              </a:rPr>
              <a:t>Co-creation 2: HTA Mechanism Based on TRL (Technology Readiness Level)</a:t>
            </a:r>
            <a:endParaRPr sz="3600" b="1">
              <a:solidFill>
                <a:srgbClr val="002060"/>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970"/>
        <p:cNvGrpSpPr/>
        <p:nvPr/>
      </p:nvGrpSpPr>
      <p:grpSpPr>
        <a:xfrm>
          <a:off x="0" y="0"/>
          <a:ext cx="0" cy="0"/>
          <a:chOff x="0" y="0"/>
          <a:chExt cx="0" cy="0"/>
        </a:xfrm>
      </p:grpSpPr>
      <p:sp>
        <p:nvSpPr>
          <p:cNvPr id="971" name="Google Shape;971;g35bac3e793b_0_0"/>
          <p:cNvSpPr txBox="1">
            <a:spLocks noGrp="1"/>
          </p:cNvSpPr>
          <p:nvPr>
            <p:ph type="body" idx="2"/>
          </p:nvPr>
        </p:nvSpPr>
        <p:spPr>
          <a:xfrm>
            <a:off x="319350" y="3723675"/>
            <a:ext cx="17649300" cy="5092200"/>
          </a:xfrm>
          <a:prstGeom prst="rect">
            <a:avLst/>
          </a:prstGeom>
          <a:noFill/>
          <a:ln>
            <a:noFill/>
          </a:ln>
        </p:spPr>
        <p:txBody>
          <a:bodyPr spcFirstLastPara="1" wrap="square" lIns="91425" tIns="45700" rIns="91425" bIns="45700" anchor="t" anchorCtr="0">
            <a:noAutofit/>
          </a:bodyPr>
          <a:lstStyle/>
          <a:p>
            <a:pPr marL="457200" lvl="0" indent="-400050" algn="just" rtl="0">
              <a:lnSpc>
                <a:spcPct val="90000"/>
              </a:lnSpc>
              <a:spcBef>
                <a:spcPts val="420"/>
              </a:spcBef>
              <a:spcAft>
                <a:spcPts val="0"/>
              </a:spcAft>
              <a:buSzPts val="2700"/>
              <a:buFont typeface="Calibri"/>
              <a:buChar char="●"/>
            </a:pPr>
            <a:r>
              <a:rPr lang="en-US" sz="2800">
                <a:latin typeface="Open Sans"/>
                <a:ea typeface="Open Sans"/>
                <a:cs typeface="Open Sans"/>
                <a:sym typeface="Open Sans"/>
              </a:rPr>
              <a:t>There were regular updates by EVIDENT team regarding PlusLife performance to the Directorate General of Pharmaceuticals and Medical Devices. </a:t>
            </a:r>
            <a:endParaRPr sz="2800">
              <a:latin typeface="Open Sans"/>
              <a:ea typeface="Open Sans"/>
              <a:cs typeface="Open Sans"/>
              <a:sym typeface="Open Sans"/>
            </a:endParaRPr>
          </a:p>
          <a:p>
            <a:pPr marL="457200" lvl="0" indent="-400050" algn="just" rtl="0">
              <a:lnSpc>
                <a:spcPct val="90000"/>
              </a:lnSpc>
              <a:spcBef>
                <a:spcPts val="0"/>
              </a:spcBef>
              <a:spcAft>
                <a:spcPts val="0"/>
              </a:spcAft>
              <a:buSzPts val="2700"/>
              <a:buFont typeface="Calibri"/>
              <a:buChar char="●"/>
            </a:pPr>
            <a:r>
              <a:rPr lang="en-US" sz="2800">
                <a:latin typeface="Open Sans"/>
                <a:ea typeface="Open Sans"/>
                <a:cs typeface="Open Sans"/>
                <a:sym typeface="Open Sans"/>
              </a:rPr>
              <a:t>On 25/02/25, there was a meeting between PlusLife and PT Kirana Jaya Lestari team with the Minister of Health. Highlights included the importance of the Indonesian validation study, pricing, and double testing mechanism to offset false negatives. </a:t>
            </a:r>
            <a:endParaRPr sz="2800">
              <a:latin typeface="Open Sans"/>
              <a:ea typeface="Open Sans"/>
              <a:cs typeface="Open Sans"/>
              <a:sym typeface="Open Sans"/>
            </a:endParaRPr>
          </a:p>
          <a:p>
            <a:pPr marL="457200" lvl="0" indent="-400050" algn="just" rtl="0">
              <a:lnSpc>
                <a:spcPct val="90000"/>
              </a:lnSpc>
              <a:spcBef>
                <a:spcPts val="0"/>
              </a:spcBef>
              <a:spcAft>
                <a:spcPts val="0"/>
              </a:spcAft>
              <a:buSzPts val="2700"/>
              <a:buFont typeface="Calibri"/>
              <a:buChar char="●"/>
            </a:pPr>
            <a:r>
              <a:rPr lang="en-US" sz="2800">
                <a:latin typeface="Open Sans"/>
                <a:ea typeface="Open Sans"/>
                <a:cs typeface="Open Sans"/>
                <a:sym typeface="Open Sans"/>
              </a:rPr>
              <a:t>Further discussions were held between the EVIDENT team with Directorate of Pharmaceuticals and Medical Devices, Directorate of Prevention and Control of Infectious Diseases, and the National TB Program manager.</a:t>
            </a:r>
            <a:endParaRPr sz="2800">
              <a:latin typeface="Open Sans"/>
              <a:ea typeface="Open Sans"/>
              <a:cs typeface="Open Sans"/>
              <a:sym typeface="Open Sans"/>
            </a:endParaRPr>
          </a:p>
          <a:p>
            <a:pPr marL="457200" lvl="0" indent="-400050" algn="just" rtl="0">
              <a:lnSpc>
                <a:spcPct val="90000"/>
              </a:lnSpc>
              <a:spcBef>
                <a:spcPts val="0"/>
              </a:spcBef>
              <a:spcAft>
                <a:spcPts val="0"/>
              </a:spcAft>
              <a:buSzPts val="2700"/>
              <a:buFont typeface="Calibri"/>
              <a:buChar char="●"/>
            </a:pPr>
            <a:r>
              <a:rPr lang="en-US" sz="2800">
                <a:latin typeface="Open Sans"/>
                <a:ea typeface="Open Sans"/>
                <a:cs typeface="Open Sans"/>
                <a:sym typeface="Open Sans"/>
              </a:rPr>
              <a:t>On 14/05/25, the EVIDENT team was asked to participate in the free healthcare check-up (CKG)  program by utilizing existing PlusLife machines. </a:t>
            </a:r>
            <a:endParaRPr sz="2800">
              <a:latin typeface="Open Sans"/>
              <a:ea typeface="Open Sans"/>
              <a:cs typeface="Open Sans"/>
              <a:sym typeface="Open Sans"/>
            </a:endParaRPr>
          </a:p>
          <a:p>
            <a:pPr marL="457200" lvl="0" indent="-406400" algn="just" rtl="0">
              <a:lnSpc>
                <a:spcPct val="90000"/>
              </a:lnSpc>
              <a:spcBef>
                <a:spcPts val="0"/>
              </a:spcBef>
              <a:spcAft>
                <a:spcPts val="0"/>
              </a:spcAft>
              <a:buSzPts val="2800"/>
              <a:buFont typeface="Open Sans"/>
              <a:buChar char="●"/>
            </a:pPr>
            <a:r>
              <a:rPr lang="en-US" sz="2800">
                <a:latin typeface="Open Sans"/>
                <a:ea typeface="Open Sans"/>
                <a:cs typeface="Open Sans"/>
                <a:sym typeface="Open Sans"/>
              </a:rPr>
              <a:t>Two meetings were held in June to further discuss the piloting of the One Stop Service program within CKG, and is currently being piloted with the attached algorithm. </a:t>
            </a:r>
            <a:endParaRPr sz="2800">
              <a:latin typeface="Open Sans"/>
              <a:ea typeface="Open Sans"/>
              <a:cs typeface="Open Sans"/>
              <a:sym typeface="Open Sans"/>
            </a:endParaRPr>
          </a:p>
          <a:p>
            <a:pPr marL="457200" lvl="0" indent="-400050" algn="just" rtl="0">
              <a:lnSpc>
                <a:spcPct val="90000"/>
              </a:lnSpc>
              <a:spcBef>
                <a:spcPts val="0"/>
              </a:spcBef>
              <a:spcAft>
                <a:spcPts val="0"/>
              </a:spcAft>
              <a:buSzPts val="2700"/>
              <a:buFont typeface="Calibri"/>
              <a:buChar char="●"/>
            </a:pPr>
            <a:r>
              <a:rPr lang="en-US" sz="2800">
                <a:latin typeface="Open Sans"/>
                <a:ea typeface="Open Sans"/>
                <a:cs typeface="Open Sans"/>
                <a:sym typeface="Open Sans"/>
              </a:rPr>
              <a:t>This marks an interesting development in the CPA, as </a:t>
            </a:r>
            <a:r>
              <a:rPr lang="en-US" sz="2800" b="1">
                <a:latin typeface="Open Sans"/>
                <a:ea typeface="Open Sans"/>
                <a:cs typeface="Open Sans"/>
                <a:sym typeface="Open Sans"/>
              </a:rPr>
              <a:t>PlusLife is adopted into a government program without a formal HTA process. </a:t>
            </a:r>
            <a:endParaRPr sz="2800" b="1">
              <a:latin typeface="Open Sans"/>
              <a:ea typeface="Open Sans"/>
              <a:cs typeface="Open Sans"/>
              <a:sym typeface="Open Sans"/>
            </a:endParaRPr>
          </a:p>
        </p:txBody>
      </p:sp>
      <p:sp>
        <p:nvSpPr>
          <p:cNvPr id="972" name="Google Shape;972;g35bac3e793b_0_0"/>
          <p:cNvSpPr txBox="1">
            <a:spLocks noGrp="1"/>
          </p:cNvSpPr>
          <p:nvPr>
            <p:ph type="body" idx="1"/>
          </p:nvPr>
        </p:nvSpPr>
        <p:spPr>
          <a:xfrm>
            <a:off x="12333514" y="9066310"/>
            <a:ext cx="4648200" cy="767700"/>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280"/>
              </a:spcBef>
              <a:spcAft>
                <a:spcPts val="0"/>
              </a:spcAft>
              <a:buSzPts val="1400"/>
              <a:buNone/>
            </a:pPr>
            <a:endParaRPr/>
          </a:p>
        </p:txBody>
      </p:sp>
      <p:sp>
        <p:nvSpPr>
          <p:cNvPr id="973" name="Google Shape;973;g35bac3e793b_0_0"/>
          <p:cNvSpPr txBox="1">
            <a:spLocks noGrp="1"/>
          </p:cNvSpPr>
          <p:nvPr>
            <p:ph type="title"/>
          </p:nvPr>
        </p:nvSpPr>
        <p:spPr>
          <a:xfrm>
            <a:off x="1295399" y="2330250"/>
            <a:ext cx="43059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SzPts val="4800"/>
              <a:buNone/>
            </a:pPr>
            <a:r>
              <a:rPr lang="en-US" b="1"/>
              <a:t>A Case study of PlusLife</a:t>
            </a:r>
            <a:endParaRPr b="1"/>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64"/>
        <p:cNvGrpSpPr/>
        <p:nvPr/>
      </p:nvGrpSpPr>
      <p:grpSpPr>
        <a:xfrm>
          <a:off x="0" y="0"/>
          <a:ext cx="0" cy="0"/>
          <a:chOff x="0" y="0"/>
          <a:chExt cx="0" cy="0"/>
        </a:xfrm>
      </p:grpSpPr>
      <p:sp>
        <p:nvSpPr>
          <p:cNvPr id="665" name="Google Shape;665;p3"/>
          <p:cNvSpPr txBox="1">
            <a:spLocks noGrp="1"/>
          </p:cNvSpPr>
          <p:nvPr>
            <p:ph type="title"/>
          </p:nvPr>
        </p:nvSpPr>
        <p:spPr>
          <a:xfrm>
            <a:off x="1306286" y="2476500"/>
            <a:ext cx="3886200"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04771"/>
              </a:buClr>
              <a:buSzPts val="4800"/>
              <a:buFont typeface="Ubuntu"/>
              <a:buNone/>
            </a:pPr>
            <a:r>
              <a:rPr lang="en-US"/>
              <a:t>Context</a:t>
            </a:r>
            <a:endParaRPr/>
          </a:p>
        </p:txBody>
      </p:sp>
      <p:sp>
        <p:nvSpPr>
          <p:cNvPr id="666" name="Google Shape;666;p3"/>
          <p:cNvSpPr txBox="1">
            <a:spLocks noGrp="1"/>
          </p:cNvSpPr>
          <p:nvPr>
            <p:ph type="body" idx="2"/>
          </p:nvPr>
        </p:nvSpPr>
        <p:spPr>
          <a:xfrm>
            <a:off x="7281902" y="3863588"/>
            <a:ext cx="9897036" cy="5202722"/>
          </a:xfrm>
          <a:prstGeom prst="rect">
            <a:avLst/>
          </a:prstGeom>
          <a:noFill/>
          <a:ln>
            <a:noFill/>
          </a:ln>
        </p:spPr>
        <p:txBody>
          <a:bodyPr spcFirstLastPara="1" wrap="square" lIns="91425" tIns="45700" rIns="91425" bIns="45700" anchor="t" anchorCtr="0">
            <a:noAutofit/>
          </a:bodyPr>
          <a:lstStyle/>
          <a:p>
            <a:pPr marL="571500" lvl="0" indent="-342900" algn="just" rtl="0">
              <a:lnSpc>
                <a:spcPct val="100000"/>
              </a:lnSpc>
              <a:spcBef>
                <a:spcPts val="420"/>
              </a:spcBef>
              <a:spcAft>
                <a:spcPts val="0"/>
              </a:spcAft>
              <a:buSzPts val="2100"/>
              <a:buFont typeface="Arial"/>
              <a:buChar char="•"/>
            </a:pPr>
            <a:r>
              <a:rPr lang="en-US" sz="2600"/>
              <a:t>There has been a commitment by the Government of Indonesia to open up for innovative TB diagnostics to be used in Indonesia (Nov 2024).</a:t>
            </a:r>
            <a:endParaRPr sz="2600"/>
          </a:p>
          <a:p>
            <a:pPr marL="571500" lvl="0" indent="-342900" algn="just" rtl="0">
              <a:lnSpc>
                <a:spcPct val="100000"/>
              </a:lnSpc>
              <a:spcBef>
                <a:spcPts val="420"/>
              </a:spcBef>
              <a:spcAft>
                <a:spcPts val="0"/>
              </a:spcAft>
              <a:buSzPts val="2100"/>
              <a:buFont typeface="Arial"/>
              <a:buChar char="•"/>
            </a:pPr>
            <a:r>
              <a:rPr lang="en-US" sz="2600"/>
              <a:t>From January to May 2025, the Ministry of Health has been revising a standard related to the </a:t>
            </a:r>
            <a:r>
              <a:rPr lang="en-US" sz="2600" b="1"/>
              <a:t>pre-market clinical validation of medical devices </a:t>
            </a:r>
            <a:r>
              <a:rPr lang="en-US" sz="2600"/>
              <a:t>for obtaining regulatory approval for </a:t>
            </a:r>
            <a:r>
              <a:rPr lang="en-US" sz="2600" b="1"/>
              <a:t>Tuberculosis (Co-creation 1)</a:t>
            </a:r>
            <a:r>
              <a:rPr lang="en-US" sz="2600"/>
              <a:t>.</a:t>
            </a:r>
            <a:endParaRPr sz="2600"/>
          </a:p>
          <a:p>
            <a:pPr marL="571500" lvl="0" indent="-342900" algn="just" rtl="0">
              <a:lnSpc>
                <a:spcPct val="100000"/>
              </a:lnSpc>
              <a:spcBef>
                <a:spcPts val="420"/>
              </a:spcBef>
              <a:spcAft>
                <a:spcPts val="0"/>
              </a:spcAft>
              <a:buSzPts val="2100"/>
              <a:buFont typeface="Arial"/>
              <a:buChar char="•"/>
            </a:pPr>
            <a:r>
              <a:rPr lang="en-US" sz="2600"/>
              <a:t>In the same time, MoH also develop a framework for simplified </a:t>
            </a:r>
            <a:r>
              <a:rPr lang="en-US" sz="2600" b="1"/>
              <a:t>Health Technology Assessment (sandbox) </a:t>
            </a:r>
            <a:r>
              <a:rPr lang="en-US" sz="2600"/>
              <a:t>procedure for general digital and treatment technology </a:t>
            </a:r>
            <a:r>
              <a:rPr lang="en-US" sz="2400"/>
              <a:t>(not only for Tuberculosis) </a:t>
            </a:r>
            <a:r>
              <a:rPr lang="en-US" sz="2400" b="1"/>
              <a:t>(Co-creation 2).</a:t>
            </a:r>
            <a:endParaRPr sz="2400" b="1"/>
          </a:p>
        </p:txBody>
      </p:sp>
      <p:pic>
        <p:nvPicPr>
          <p:cNvPr id="667" name="Google Shape;667;p3"/>
          <p:cNvPicPr preferRelativeResize="0"/>
          <p:nvPr/>
        </p:nvPicPr>
        <p:blipFill rotWithShape="1">
          <a:blip r:embed="rId3">
            <a:alphaModFix/>
          </a:blip>
          <a:srcRect/>
          <a:stretch/>
        </p:blipFill>
        <p:spPr>
          <a:xfrm>
            <a:off x="1109062" y="3863588"/>
            <a:ext cx="6367502" cy="4993462"/>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977"/>
        <p:cNvGrpSpPr/>
        <p:nvPr/>
      </p:nvGrpSpPr>
      <p:grpSpPr>
        <a:xfrm>
          <a:off x="0" y="0"/>
          <a:ext cx="0" cy="0"/>
          <a:chOff x="0" y="0"/>
          <a:chExt cx="0" cy="0"/>
        </a:xfrm>
      </p:grpSpPr>
      <p:sp>
        <p:nvSpPr>
          <p:cNvPr id="978" name="Google Shape;978;g3728f010729_2_307"/>
          <p:cNvSpPr txBox="1">
            <a:spLocks noGrp="1"/>
          </p:cNvSpPr>
          <p:nvPr>
            <p:ph type="title"/>
          </p:nvPr>
        </p:nvSpPr>
        <p:spPr>
          <a:xfrm>
            <a:off x="393532" y="627625"/>
            <a:ext cx="8608500" cy="1070700"/>
          </a:xfrm>
          <a:prstGeom prst="rect">
            <a:avLst/>
          </a:prstGeom>
          <a:noFill/>
          <a:ln>
            <a:noFill/>
          </a:ln>
        </p:spPr>
        <p:txBody>
          <a:bodyPr spcFirstLastPara="1" wrap="square" lIns="137150" tIns="68550" rIns="137150" bIns="68550" anchor="ctr" anchorCtr="0">
            <a:normAutofit/>
          </a:bodyPr>
          <a:lstStyle/>
          <a:p>
            <a:pPr marL="0" lvl="0" indent="0" algn="l" rtl="0">
              <a:lnSpc>
                <a:spcPct val="90000"/>
              </a:lnSpc>
              <a:spcBef>
                <a:spcPts val="0"/>
              </a:spcBef>
              <a:spcAft>
                <a:spcPts val="0"/>
              </a:spcAft>
              <a:buClr>
                <a:schemeClr val="dk1"/>
              </a:buClr>
              <a:buSzPts val="3300"/>
              <a:buFont typeface="Calibri"/>
              <a:buNone/>
            </a:pPr>
            <a:r>
              <a:rPr lang="en-US" sz="3300" b="1"/>
              <a:t>Pre-Pilot Project Flow of One Stop Service</a:t>
            </a:r>
            <a:endParaRPr sz="3300" b="1"/>
          </a:p>
        </p:txBody>
      </p:sp>
      <p:sp>
        <p:nvSpPr>
          <p:cNvPr id="979" name="Google Shape;979;g3728f010729_2_307"/>
          <p:cNvSpPr txBox="1"/>
          <p:nvPr/>
        </p:nvSpPr>
        <p:spPr>
          <a:xfrm>
            <a:off x="10487978" y="212407"/>
            <a:ext cx="7218900" cy="969600"/>
          </a:xfrm>
          <a:prstGeom prst="rect">
            <a:avLst/>
          </a:prstGeom>
          <a:solidFill>
            <a:srgbClr val="FFC000"/>
          </a:solidFill>
          <a:ln>
            <a:noFill/>
          </a:ln>
        </p:spPr>
        <p:txBody>
          <a:bodyPr spcFirstLastPara="1" wrap="square" lIns="137150" tIns="68550" rIns="137150" bIns="68550" anchor="t" anchorCtr="0">
            <a:spAutoFit/>
          </a:bodyPr>
          <a:lstStyle/>
          <a:p>
            <a:pPr marL="0" marR="0" lvl="0" indent="0" algn="l" rtl="0">
              <a:spcBef>
                <a:spcPts val="0"/>
              </a:spcBef>
              <a:spcAft>
                <a:spcPts val="0"/>
              </a:spcAft>
              <a:buNone/>
            </a:pPr>
            <a:r>
              <a:rPr lang="en-US" sz="2700" b="1" i="0" u="none" strike="noStrike" cap="none">
                <a:solidFill>
                  <a:schemeClr val="dk1"/>
                </a:solidFill>
                <a:latin typeface="Calibri"/>
                <a:ea typeface="Calibri"/>
                <a:cs typeface="Calibri"/>
                <a:sym typeface="Calibri"/>
              </a:rPr>
              <a:t>High-risk groups </a:t>
            </a:r>
            <a:r>
              <a:rPr lang="en-US" sz="2700" b="0" i="0" u="none" strike="noStrike" cap="none">
                <a:solidFill>
                  <a:schemeClr val="dk1"/>
                </a:solidFill>
                <a:latin typeface="Calibri"/>
                <a:ea typeface="Calibri"/>
                <a:cs typeface="Calibri"/>
                <a:sym typeface="Calibri"/>
              </a:rPr>
              <a:t>(close contacts, household contacts, DM, HIV, malnutrition)</a:t>
            </a:r>
            <a:endParaRPr sz="2700">
              <a:solidFill>
                <a:schemeClr val="dk1"/>
              </a:solidFill>
              <a:latin typeface="Calibri"/>
              <a:ea typeface="Calibri"/>
              <a:cs typeface="Calibri"/>
              <a:sym typeface="Calibri"/>
            </a:endParaRPr>
          </a:p>
        </p:txBody>
      </p:sp>
      <p:sp>
        <p:nvSpPr>
          <p:cNvPr id="980" name="Google Shape;980;g3728f010729_2_307"/>
          <p:cNvSpPr/>
          <p:nvPr/>
        </p:nvSpPr>
        <p:spPr>
          <a:xfrm>
            <a:off x="240030" y="2008823"/>
            <a:ext cx="2467908" cy="1069686"/>
          </a:xfrm>
          <a:prstGeom prst="flowChartTerminator">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Examination Method</a:t>
            </a:r>
            <a:endParaRPr sz="2400">
              <a:solidFill>
                <a:schemeClr val="dk1"/>
              </a:solidFill>
              <a:latin typeface="Calibri"/>
              <a:ea typeface="Calibri"/>
              <a:cs typeface="Calibri"/>
              <a:sym typeface="Calibri"/>
            </a:endParaRPr>
          </a:p>
        </p:txBody>
      </p:sp>
      <p:sp>
        <p:nvSpPr>
          <p:cNvPr id="981" name="Google Shape;981;g3728f010729_2_307"/>
          <p:cNvSpPr/>
          <p:nvPr/>
        </p:nvSpPr>
        <p:spPr>
          <a:xfrm>
            <a:off x="317183" y="3388995"/>
            <a:ext cx="2467800" cy="6609600"/>
          </a:xfrm>
          <a:prstGeom prst="rect">
            <a:avLst/>
          </a:prstGeom>
          <a:solidFill>
            <a:srgbClr val="F2F2F2"/>
          </a:solidFill>
          <a:ln w="19050" cap="flat" cmpd="sng">
            <a:solidFill>
              <a:schemeClr val="lt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2400" b="1">
                <a:solidFill>
                  <a:schemeClr val="dk1"/>
                </a:solidFill>
                <a:latin typeface="Calibri"/>
                <a:ea typeface="Calibri"/>
                <a:cs typeface="Calibri"/>
                <a:sym typeface="Calibri"/>
              </a:rPr>
              <a:t>1. Initial Screening</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self assesment questionnaire</a:t>
            </a:r>
            <a:endParaRPr sz="2400">
              <a:solidFill>
                <a:schemeClr val="dk1"/>
              </a:solidFill>
              <a:latin typeface="Calibri"/>
              <a:ea typeface="Calibri"/>
              <a:cs typeface="Calibri"/>
              <a:sym typeface="Calibri"/>
            </a:endParaRPr>
          </a:p>
          <a:p>
            <a:pPr marL="0" marR="0" lvl="0" indent="0" algn="ctr" rtl="0">
              <a:spcBef>
                <a:spcPts val="0"/>
              </a:spcBef>
              <a:spcAft>
                <a:spcPts val="0"/>
              </a:spcAft>
              <a:buNone/>
            </a:pP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b="1">
                <a:solidFill>
                  <a:schemeClr val="dk1"/>
                </a:solidFill>
                <a:latin typeface="Calibri"/>
                <a:ea typeface="Calibri"/>
                <a:cs typeface="Calibri"/>
                <a:sym typeface="Calibri"/>
              </a:rPr>
              <a:t>2. Further Examination at Primary Health Care</a:t>
            </a:r>
            <a:endParaRPr sz="2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Chest X-ray</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Pluslife</a:t>
            </a:r>
            <a:endParaRPr sz="2400">
              <a:solidFill>
                <a:schemeClr val="dk1"/>
              </a:solidFill>
              <a:latin typeface="Calibri"/>
              <a:ea typeface="Calibri"/>
              <a:cs typeface="Calibri"/>
              <a:sym typeface="Calibri"/>
            </a:endParaRPr>
          </a:p>
          <a:p>
            <a:pPr marL="0" marR="0" lvl="0" indent="0" algn="l" rtl="0">
              <a:spcBef>
                <a:spcPts val="0"/>
              </a:spcBef>
              <a:spcAft>
                <a:spcPts val="0"/>
              </a:spcAft>
              <a:buNone/>
            </a:pPr>
            <a:r>
              <a:rPr lang="en-US" sz="2400">
                <a:solidFill>
                  <a:schemeClr val="dk1"/>
                </a:solidFill>
                <a:latin typeface="Calibri"/>
                <a:ea typeface="Calibri"/>
                <a:cs typeface="Calibri"/>
                <a:sym typeface="Calibri"/>
              </a:rPr>
              <a:t>- Drug resistance testing: Xpert, PCR, BDmax, Truenat</a:t>
            </a:r>
            <a:endParaRPr sz="2400">
              <a:solidFill>
                <a:schemeClr val="dk1"/>
              </a:solidFill>
              <a:latin typeface="Calibri"/>
              <a:ea typeface="Calibri"/>
              <a:cs typeface="Calibri"/>
              <a:sym typeface="Calibri"/>
            </a:endParaRPr>
          </a:p>
        </p:txBody>
      </p:sp>
      <p:sp>
        <p:nvSpPr>
          <p:cNvPr id="982" name="Google Shape;982;g3728f010729_2_307"/>
          <p:cNvSpPr/>
          <p:nvPr/>
        </p:nvSpPr>
        <p:spPr>
          <a:xfrm>
            <a:off x="3162300" y="3388995"/>
            <a:ext cx="14956200" cy="6609600"/>
          </a:xfrm>
          <a:prstGeom prst="rect">
            <a:avLst/>
          </a:prstGeom>
          <a:solidFill>
            <a:srgbClr val="F2F2F2"/>
          </a:solidFill>
          <a:ln w="19050" cap="flat" cmpd="sng">
            <a:solidFill>
              <a:schemeClr val="lt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cxnSp>
        <p:nvCxnSpPr>
          <p:cNvPr id="983" name="Google Shape;983;g3728f010729_2_307"/>
          <p:cNvCxnSpPr/>
          <p:nvPr/>
        </p:nvCxnSpPr>
        <p:spPr>
          <a:xfrm>
            <a:off x="2922270" y="3461385"/>
            <a:ext cx="0" cy="6718200"/>
          </a:xfrm>
          <a:prstGeom prst="straightConnector1">
            <a:avLst/>
          </a:prstGeom>
          <a:noFill/>
          <a:ln w="52400" cap="flat" cmpd="sng">
            <a:solidFill>
              <a:schemeClr val="dk1"/>
            </a:solidFill>
            <a:prstDash val="dash"/>
            <a:miter lim="800000"/>
            <a:headEnd type="none" w="sm" len="sm"/>
            <a:tailEnd type="none" w="sm" len="sm"/>
          </a:ln>
        </p:spPr>
      </p:cxnSp>
      <p:cxnSp>
        <p:nvCxnSpPr>
          <p:cNvPr id="984" name="Google Shape;984;g3728f010729_2_307"/>
          <p:cNvCxnSpPr/>
          <p:nvPr/>
        </p:nvCxnSpPr>
        <p:spPr>
          <a:xfrm>
            <a:off x="5573078" y="3503295"/>
            <a:ext cx="0" cy="6590100"/>
          </a:xfrm>
          <a:prstGeom prst="straightConnector1">
            <a:avLst/>
          </a:prstGeom>
          <a:noFill/>
          <a:ln w="52400" cap="flat" cmpd="sng">
            <a:solidFill>
              <a:schemeClr val="dk1"/>
            </a:solidFill>
            <a:prstDash val="dash"/>
            <a:miter lim="800000"/>
            <a:headEnd type="none" w="sm" len="sm"/>
            <a:tailEnd type="none" w="sm" len="sm"/>
          </a:ln>
        </p:spPr>
      </p:cxnSp>
      <p:sp>
        <p:nvSpPr>
          <p:cNvPr id="985" name="Google Shape;985;g3728f010729_2_307"/>
          <p:cNvSpPr/>
          <p:nvPr/>
        </p:nvSpPr>
        <p:spPr>
          <a:xfrm>
            <a:off x="2990850" y="2008823"/>
            <a:ext cx="2581308" cy="1069686"/>
          </a:xfrm>
          <a:prstGeom prst="flowChartTerminator">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Examination Results</a:t>
            </a:r>
            <a:endParaRPr sz="2400">
              <a:solidFill>
                <a:schemeClr val="dk1"/>
              </a:solidFill>
              <a:latin typeface="Calibri"/>
              <a:ea typeface="Calibri"/>
              <a:cs typeface="Calibri"/>
              <a:sym typeface="Calibri"/>
            </a:endParaRPr>
          </a:p>
        </p:txBody>
      </p:sp>
      <p:sp>
        <p:nvSpPr>
          <p:cNvPr id="986" name="Google Shape;986;g3728f010729_2_307"/>
          <p:cNvSpPr/>
          <p:nvPr/>
        </p:nvSpPr>
        <p:spPr>
          <a:xfrm>
            <a:off x="9328785" y="2008823"/>
            <a:ext cx="3269970" cy="1069686"/>
          </a:xfrm>
          <a:prstGeom prst="flowChartTerminator">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Procedures at Primary Health Care</a:t>
            </a:r>
            <a:endParaRPr sz="2400">
              <a:solidFill>
                <a:schemeClr val="dk1"/>
              </a:solidFill>
              <a:latin typeface="Calibri"/>
              <a:ea typeface="Calibri"/>
              <a:cs typeface="Calibri"/>
              <a:sym typeface="Calibri"/>
            </a:endParaRPr>
          </a:p>
        </p:txBody>
      </p:sp>
      <p:sp>
        <p:nvSpPr>
          <p:cNvPr id="987" name="Google Shape;987;g3728f010729_2_307"/>
          <p:cNvSpPr/>
          <p:nvPr/>
        </p:nvSpPr>
        <p:spPr>
          <a:xfrm>
            <a:off x="3271838" y="4008120"/>
            <a:ext cx="2195700" cy="1937400"/>
          </a:xfrm>
          <a:prstGeom prst="rect">
            <a:avLst/>
          </a:prstGeom>
          <a:solidFill>
            <a:srgbClr val="92D05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2400" b="1">
                <a:solidFill>
                  <a:schemeClr val="dk1"/>
                </a:solidFill>
                <a:latin typeface="Calibri"/>
                <a:ea typeface="Calibri"/>
                <a:cs typeface="Calibri"/>
                <a:sym typeface="Calibri"/>
              </a:rPr>
              <a:t>TB Risk (-)</a:t>
            </a:r>
            <a:endParaRPr sz="24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400">
                <a:solidFill>
                  <a:schemeClr val="dk1"/>
                </a:solidFill>
                <a:latin typeface="Calibri"/>
                <a:ea typeface="Calibri"/>
                <a:cs typeface="Calibri"/>
                <a:sym typeface="Calibri"/>
              </a:rPr>
              <a:t>No symptoms and not in a high-risk group</a:t>
            </a:r>
            <a:endParaRPr sz="2400">
              <a:solidFill>
                <a:schemeClr val="dk1"/>
              </a:solidFill>
              <a:latin typeface="Calibri"/>
              <a:ea typeface="Calibri"/>
              <a:cs typeface="Calibri"/>
              <a:sym typeface="Calibri"/>
            </a:endParaRPr>
          </a:p>
        </p:txBody>
      </p:sp>
      <p:sp>
        <p:nvSpPr>
          <p:cNvPr id="988" name="Google Shape;988;g3728f010729_2_307"/>
          <p:cNvSpPr/>
          <p:nvPr/>
        </p:nvSpPr>
        <p:spPr>
          <a:xfrm>
            <a:off x="3232785" y="6549390"/>
            <a:ext cx="2195700" cy="3256800"/>
          </a:xfrm>
          <a:prstGeom prst="rect">
            <a:avLst/>
          </a:prstGeom>
          <a:solidFill>
            <a:srgbClr val="C0000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2700" b="1">
                <a:solidFill>
                  <a:schemeClr val="lt1"/>
                </a:solidFill>
                <a:latin typeface="Calibri"/>
                <a:ea typeface="Calibri"/>
                <a:cs typeface="Calibri"/>
                <a:sym typeface="Calibri"/>
              </a:rPr>
              <a:t>TB risk (+)</a:t>
            </a:r>
            <a:endParaRPr sz="2700">
              <a:solidFill>
                <a:schemeClr val="lt1"/>
              </a:solidFill>
              <a:latin typeface="Calibri"/>
              <a:ea typeface="Calibri"/>
              <a:cs typeface="Calibri"/>
              <a:sym typeface="Calibri"/>
            </a:endParaRPr>
          </a:p>
          <a:p>
            <a:pPr marL="0" marR="0" lvl="0" indent="0" algn="ctr" rtl="0">
              <a:spcBef>
                <a:spcPts val="0"/>
              </a:spcBef>
              <a:spcAft>
                <a:spcPts val="0"/>
              </a:spcAft>
              <a:buNone/>
            </a:pPr>
            <a:endParaRPr sz="2400">
              <a:solidFill>
                <a:schemeClr val="lt1"/>
              </a:solidFill>
              <a:latin typeface="Calibri"/>
              <a:ea typeface="Calibri"/>
              <a:cs typeface="Calibri"/>
              <a:sym typeface="Calibri"/>
            </a:endParaRPr>
          </a:p>
          <a:p>
            <a:pPr marL="0" marR="0" lvl="0" indent="0" algn="ctr" rtl="0">
              <a:spcBef>
                <a:spcPts val="0"/>
              </a:spcBef>
              <a:spcAft>
                <a:spcPts val="0"/>
              </a:spcAft>
              <a:buNone/>
            </a:pPr>
            <a:r>
              <a:rPr lang="en-US" sz="2400">
                <a:solidFill>
                  <a:schemeClr val="lt1"/>
                </a:solidFill>
                <a:latin typeface="Calibri"/>
                <a:ea typeface="Calibri"/>
                <a:cs typeface="Calibri"/>
                <a:sym typeface="Calibri"/>
              </a:rPr>
              <a:t>Has TB symptoms and/or is in a high-risk group</a:t>
            </a:r>
            <a:endParaRPr sz="2400">
              <a:solidFill>
                <a:schemeClr val="lt1"/>
              </a:solidFill>
              <a:latin typeface="Calibri"/>
              <a:ea typeface="Calibri"/>
              <a:cs typeface="Calibri"/>
              <a:sym typeface="Calibri"/>
            </a:endParaRPr>
          </a:p>
          <a:p>
            <a:pPr marL="0" marR="0" lvl="0" indent="0" algn="ctr" rtl="0">
              <a:spcBef>
                <a:spcPts val="0"/>
              </a:spcBef>
              <a:spcAft>
                <a:spcPts val="0"/>
              </a:spcAft>
              <a:buNone/>
            </a:pPr>
            <a:endParaRPr sz="2400">
              <a:solidFill>
                <a:schemeClr val="lt1"/>
              </a:solidFill>
              <a:latin typeface="Calibri"/>
              <a:ea typeface="Calibri"/>
              <a:cs typeface="Calibri"/>
              <a:sym typeface="Calibri"/>
            </a:endParaRPr>
          </a:p>
        </p:txBody>
      </p:sp>
      <p:cxnSp>
        <p:nvCxnSpPr>
          <p:cNvPr id="989" name="Google Shape;989;g3728f010729_2_307"/>
          <p:cNvCxnSpPr/>
          <p:nvPr/>
        </p:nvCxnSpPr>
        <p:spPr>
          <a:xfrm>
            <a:off x="5544503" y="4732020"/>
            <a:ext cx="716400" cy="0"/>
          </a:xfrm>
          <a:prstGeom prst="straightConnector1">
            <a:avLst/>
          </a:prstGeom>
          <a:noFill/>
          <a:ln w="42875" cap="flat" cmpd="sng">
            <a:solidFill>
              <a:schemeClr val="dk1"/>
            </a:solidFill>
            <a:prstDash val="solid"/>
            <a:miter lim="800000"/>
            <a:headEnd type="none" w="sm" len="sm"/>
            <a:tailEnd type="stealth" w="med" len="med"/>
          </a:ln>
        </p:spPr>
      </p:cxnSp>
      <p:cxnSp>
        <p:nvCxnSpPr>
          <p:cNvPr id="990" name="Google Shape;990;g3728f010729_2_307"/>
          <p:cNvCxnSpPr/>
          <p:nvPr/>
        </p:nvCxnSpPr>
        <p:spPr>
          <a:xfrm>
            <a:off x="5550218" y="7329488"/>
            <a:ext cx="844800" cy="0"/>
          </a:xfrm>
          <a:prstGeom prst="straightConnector1">
            <a:avLst/>
          </a:prstGeom>
          <a:noFill/>
          <a:ln w="42875" cap="flat" cmpd="sng">
            <a:solidFill>
              <a:schemeClr val="dk1"/>
            </a:solidFill>
            <a:prstDash val="solid"/>
            <a:miter lim="800000"/>
            <a:headEnd type="none" w="sm" len="sm"/>
            <a:tailEnd type="stealth" w="med" len="med"/>
          </a:ln>
        </p:spPr>
      </p:cxnSp>
      <p:sp>
        <p:nvSpPr>
          <p:cNvPr id="991" name="Google Shape;991;g3728f010729_2_307"/>
          <p:cNvSpPr/>
          <p:nvPr/>
        </p:nvSpPr>
        <p:spPr>
          <a:xfrm>
            <a:off x="6337935" y="4198620"/>
            <a:ext cx="4655700" cy="838200"/>
          </a:xfrm>
          <a:prstGeom prst="rect">
            <a:avLst/>
          </a:prstGeom>
          <a:solidFill>
            <a:srgbClr val="C4E0B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500">
                <a:solidFill>
                  <a:schemeClr val="dk1"/>
                </a:solidFill>
                <a:latin typeface="Calibri"/>
                <a:ea typeface="Calibri"/>
                <a:cs typeface="Calibri"/>
                <a:sym typeface="Calibri"/>
              </a:rPr>
              <a:t>1. </a:t>
            </a:r>
            <a:r>
              <a:rPr lang="en-US" sz="1500" b="1">
                <a:solidFill>
                  <a:schemeClr val="dk1"/>
                </a:solidFill>
                <a:latin typeface="Calibri"/>
                <a:ea typeface="Calibri"/>
                <a:cs typeface="Calibri"/>
                <a:sym typeface="Calibri"/>
              </a:rPr>
              <a:t>Health education</a:t>
            </a:r>
            <a:r>
              <a:rPr lang="en-US" sz="1500">
                <a:solidFill>
                  <a:schemeClr val="dk1"/>
                </a:solidFill>
                <a:latin typeface="Calibri"/>
                <a:ea typeface="Calibri"/>
                <a:cs typeface="Calibri"/>
                <a:sym typeface="Calibri"/>
              </a:rPr>
              <a:t> on healthy lifestyle, sanitation, and TB prevention</a:t>
            </a:r>
            <a:endParaRPr sz="1500">
              <a:solidFill>
                <a:schemeClr val="dk1"/>
              </a:solidFill>
              <a:latin typeface="Calibri"/>
              <a:ea typeface="Calibri"/>
              <a:cs typeface="Calibri"/>
              <a:sym typeface="Calibri"/>
            </a:endParaRPr>
          </a:p>
          <a:p>
            <a:pPr marL="0" marR="0" lvl="0" indent="0" algn="l" rtl="0">
              <a:spcBef>
                <a:spcPts val="0"/>
              </a:spcBef>
              <a:spcAft>
                <a:spcPts val="0"/>
              </a:spcAft>
              <a:buNone/>
            </a:pPr>
            <a:r>
              <a:rPr lang="en-US" sz="1500">
                <a:solidFill>
                  <a:schemeClr val="dk1"/>
                </a:solidFill>
                <a:latin typeface="Calibri"/>
                <a:ea typeface="Calibri"/>
                <a:cs typeface="Calibri"/>
                <a:sym typeface="Calibri"/>
              </a:rPr>
              <a:t>2. </a:t>
            </a:r>
            <a:r>
              <a:rPr lang="en-US" sz="1500" b="1">
                <a:solidFill>
                  <a:schemeClr val="dk1"/>
                </a:solidFill>
                <a:latin typeface="Calibri"/>
                <a:ea typeface="Calibri"/>
                <a:cs typeface="Calibri"/>
                <a:sym typeface="Calibri"/>
              </a:rPr>
              <a:t>Re-screen every 1 year</a:t>
            </a:r>
            <a:endParaRPr sz="1500" b="1">
              <a:solidFill>
                <a:schemeClr val="dk1"/>
              </a:solidFill>
              <a:latin typeface="Calibri"/>
              <a:ea typeface="Calibri"/>
              <a:cs typeface="Calibri"/>
              <a:sym typeface="Calibri"/>
            </a:endParaRPr>
          </a:p>
        </p:txBody>
      </p:sp>
      <p:sp>
        <p:nvSpPr>
          <p:cNvPr id="992" name="Google Shape;992;g3728f010729_2_307"/>
          <p:cNvSpPr/>
          <p:nvPr/>
        </p:nvSpPr>
        <p:spPr>
          <a:xfrm>
            <a:off x="6427470" y="6951345"/>
            <a:ext cx="1231800" cy="8382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Chest </a:t>
            </a:r>
            <a:endParaRPr sz="18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1800" b="1">
                <a:solidFill>
                  <a:schemeClr val="dk1"/>
                </a:solidFill>
                <a:latin typeface="Calibri"/>
                <a:ea typeface="Calibri"/>
                <a:cs typeface="Calibri"/>
                <a:sym typeface="Calibri"/>
              </a:rPr>
              <a:t>X-ray</a:t>
            </a:r>
            <a:endParaRPr sz="1800" b="1">
              <a:solidFill>
                <a:schemeClr val="dk1"/>
              </a:solidFill>
              <a:latin typeface="Calibri"/>
              <a:ea typeface="Calibri"/>
              <a:cs typeface="Calibri"/>
              <a:sym typeface="Calibri"/>
            </a:endParaRPr>
          </a:p>
        </p:txBody>
      </p:sp>
      <p:cxnSp>
        <p:nvCxnSpPr>
          <p:cNvPr id="993" name="Google Shape;993;g3728f010729_2_307"/>
          <p:cNvCxnSpPr>
            <a:stCxn id="992" idx="3"/>
          </p:cNvCxnSpPr>
          <p:nvPr/>
        </p:nvCxnSpPr>
        <p:spPr>
          <a:xfrm>
            <a:off x="7659270" y="7370445"/>
            <a:ext cx="280800" cy="0"/>
          </a:xfrm>
          <a:prstGeom prst="straightConnector1">
            <a:avLst/>
          </a:prstGeom>
          <a:noFill/>
          <a:ln w="42875" cap="flat" cmpd="sng">
            <a:solidFill>
              <a:schemeClr val="dk1"/>
            </a:solidFill>
            <a:prstDash val="solid"/>
            <a:miter lim="800000"/>
            <a:headEnd type="none" w="sm" len="sm"/>
            <a:tailEnd type="none" w="sm" len="sm"/>
          </a:ln>
        </p:spPr>
      </p:cxnSp>
      <p:grpSp>
        <p:nvGrpSpPr>
          <p:cNvPr id="994" name="Google Shape;994;g3728f010729_2_307"/>
          <p:cNvGrpSpPr/>
          <p:nvPr/>
        </p:nvGrpSpPr>
        <p:grpSpPr>
          <a:xfrm>
            <a:off x="7950518" y="5737861"/>
            <a:ext cx="633818" cy="2522220"/>
            <a:chOff x="8597" y="6623"/>
            <a:chExt cx="900" cy="3026"/>
          </a:xfrm>
        </p:grpSpPr>
        <p:cxnSp>
          <p:nvCxnSpPr>
            <p:cNvPr id="995" name="Google Shape;995;g3728f010729_2_307"/>
            <p:cNvCxnSpPr/>
            <p:nvPr/>
          </p:nvCxnSpPr>
          <p:spPr>
            <a:xfrm>
              <a:off x="8597" y="9649"/>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996" name="Google Shape;996;g3728f010729_2_307"/>
            <p:cNvCxnSpPr/>
            <p:nvPr/>
          </p:nvCxnSpPr>
          <p:spPr>
            <a:xfrm>
              <a:off x="8597" y="6626"/>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997" name="Google Shape;997;g3728f010729_2_307"/>
            <p:cNvCxnSpPr/>
            <p:nvPr/>
          </p:nvCxnSpPr>
          <p:spPr>
            <a:xfrm>
              <a:off x="8608" y="6623"/>
              <a:ext cx="0" cy="3000"/>
            </a:xfrm>
            <a:prstGeom prst="straightConnector1">
              <a:avLst/>
            </a:prstGeom>
            <a:noFill/>
            <a:ln w="42875" cap="flat" cmpd="sng">
              <a:solidFill>
                <a:schemeClr val="dk1"/>
              </a:solidFill>
              <a:prstDash val="solid"/>
              <a:miter lim="800000"/>
              <a:headEnd type="none" w="sm" len="sm"/>
              <a:tailEnd type="none" w="sm" len="sm"/>
            </a:ln>
          </p:spPr>
        </p:cxnSp>
      </p:grpSp>
      <p:sp>
        <p:nvSpPr>
          <p:cNvPr id="998" name="Google Shape;998;g3728f010729_2_307"/>
          <p:cNvSpPr/>
          <p:nvPr/>
        </p:nvSpPr>
        <p:spPr>
          <a:xfrm>
            <a:off x="8480108" y="5321618"/>
            <a:ext cx="1307700" cy="838200"/>
          </a:xfrm>
          <a:prstGeom prst="rect">
            <a:avLst/>
          </a:prstGeom>
          <a:solidFill>
            <a:srgbClr val="C4E0B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Not Suspected TB</a:t>
            </a:r>
            <a:endParaRPr sz="1500" b="1">
              <a:solidFill>
                <a:schemeClr val="dk1"/>
              </a:solidFill>
              <a:latin typeface="Calibri"/>
              <a:ea typeface="Calibri"/>
              <a:cs typeface="Calibri"/>
              <a:sym typeface="Calibri"/>
            </a:endParaRPr>
          </a:p>
        </p:txBody>
      </p:sp>
      <p:cxnSp>
        <p:nvCxnSpPr>
          <p:cNvPr id="999" name="Google Shape;999;g3728f010729_2_307"/>
          <p:cNvCxnSpPr/>
          <p:nvPr/>
        </p:nvCxnSpPr>
        <p:spPr>
          <a:xfrm>
            <a:off x="9820275" y="5737860"/>
            <a:ext cx="639900" cy="0"/>
          </a:xfrm>
          <a:prstGeom prst="straightConnector1">
            <a:avLst/>
          </a:prstGeom>
          <a:noFill/>
          <a:ln w="42875" cap="flat" cmpd="sng">
            <a:solidFill>
              <a:schemeClr val="dk1"/>
            </a:solidFill>
            <a:prstDash val="solid"/>
            <a:miter lim="800000"/>
            <a:headEnd type="none" w="sm" len="sm"/>
            <a:tailEnd type="stealth" w="med" len="med"/>
          </a:ln>
        </p:spPr>
      </p:cxnSp>
      <p:sp>
        <p:nvSpPr>
          <p:cNvPr id="1000" name="Google Shape;1000;g3728f010729_2_307"/>
          <p:cNvSpPr/>
          <p:nvPr/>
        </p:nvSpPr>
        <p:spPr>
          <a:xfrm>
            <a:off x="10487978" y="5321618"/>
            <a:ext cx="3270300" cy="838200"/>
          </a:xfrm>
          <a:prstGeom prst="rect">
            <a:avLst/>
          </a:prstGeom>
          <a:solidFill>
            <a:srgbClr val="C4E0B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800" b="1">
                <a:solidFill>
                  <a:schemeClr val="dk1"/>
                </a:solidFill>
                <a:latin typeface="Calibri"/>
                <a:ea typeface="Calibri"/>
                <a:cs typeface="Calibri"/>
                <a:sym typeface="Calibri"/>
              </a:rPr>
              <a:t>Health education</a:t>
            </a:r>
            <a:r>
              <a:rPr lang="en-US" sz="1800">
                <a:solidFill>
                  <a:schemeClr val="dk1"/>
                </a:solidFill>
                <a:latin typeface="Calibri"/>
                <a:ea typeface="Calibri"/>
                <a:cs typeface="Calibri"/>
                <a:sym typeface="Calibri"/>
              </a:rPr>
              <a:t> on healthy lifestyle, sanitation, and TB prevention</a:t>
            </a:r>
            <a:endParaRPr sz="1800">
              <a:solidFill>
                <a:schemeClr val="dk1"/>
              </a:solidFill>
              <a:latin typeface="Calibri"/>
              <a:ea typeface="Calibri"/>
              <a:cs typeface="Calibri"/>
              <a:sym typeface="Calibri"/>
            </a:endParaRPr>
          </a:p>
        </p:txBody>
      </p:sp>
      <p:cxnSp>
        <p:nvCxnSpPr>
          <p:cNvPr id="1001" name="Google Shape;1001;g3728f010729_2_307"/>
          <p:cNvCxnSpPr>
            <a:stCxn id="1002" idx="1"/>
          </p:cNvCxnSpPr>
          <p:nvPr/>
        </p:nvCxnSpPr>
        <p:spPr>
          <a:xfrm rot="10800000">
            <a:off x="13759867" y="5737665"/>
            <a:ext cx="1296300" cy="2700"/>
          </a:xfrm>
          <a:prstGeom prst="straightConnector1">
            <a:avLst/>
          </a:prstGeom>
          <a:noFill/>
          <a:ln w="42875" cap="flat" cmpd="sng">
            <a:solidFill>
              <a:schemeClr val="dk1"/>
            </a:solidFill>
            <a:prstDash val="solid"/>
            <a:miter lim="800000"/>
            <a:headEnd type="none" w="sm" len="sm"/>
            <a:tailEnd type="stealth" w="med" len="med"/>
          </a:ln>
        </p:spPr>
      </p:cxnSp>
      <p:sp>
        <p:nvSpPr>
          <p:cNvPr id="1002" name="Google Shape;1002;g3728f010729_2_307"/>
          <p:cNvSpPr/>
          <p:nvPr/>
        </p:nvSpPr>
        <p:spPr>
          <a:xfrm>
            <a:off x="15056168" y="5320665"/>
            <a:ext cx="1231800" cy="839400"/>
          </a:xfrm>
          <a:prstGeom prst="rect">
            <a:avLst/>
          </a:prstGeom>
          <a:solidFill>
            <a:srgbClr val="C4E0B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TB clinically negative</a:t>
            </a:r>
            <a:endParaRPr sz="1500" b="1">
              <a:solidFill>
                <a:schemeClr val="dk1"/>
              </a:solidFill>
              <a:latin typeface="Calibri"/>
              <a:ea typeface="Calibri"/>
              <a:cs typeface="Calibri"/>
              <a:sym typeface="Calibri"/>
            </a:endParaRPr>
          </a:p>
        </p:txBody>
      </p:sp>
      <p:sp>
        <p:nvSpPr>
          <p:cNvPr id="1003" name="Google Shape;1003;g3728f010729_2_307"/>
          <p:cNvSpPr/>
          <p:nvPr/>
        </p:nvSpPr>
        <p:spPr>
          <a:xfrm>
            <a:off x="8479155" y="7789545"/>
            <a:ext cx="1064700" cy="8382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200" b="1">
                <a:solidFill>
                  <a:schemeClr val="dk1"/>
                </a:solidFill>
                <a:latin typeface="Calibri"/>
                <a:ea typeface="Calibri"/>
                <a:cs typeface="Calibri"/>
                <a:sym typeface="Calibri"/>
              </a:rPr>
              <a:t>Suspected TB</a:t>
            </a:r>
            <a:endParaRPr sz="1200" b="1">
              <a:solidFill>
                <a:schemeClr val="dk1"/>
              </a:solidFill>
              <a:latin typeface="Calibri"/>
              <a:ea typeface="Calibri"/>
              <a:cs typeface="Calibri"/>
              <a:sym typeface="Calibri"/>
            </a:endParaRPr>
          </a:p>
        </p:txBody>
      </p:sp>
      <p:sp>
        <p:nvSpPr>
          <p:cNvPr id="1004" name="Google Shape;1004;g3728f010729_2_307"/>
          <p:cNvSpPr/>
          <p:nvPr/>
        </p:nvSpPr>
        <p:spPr>
          <a:xfrm>
            <a:off x="9894570" y="7789545"/>
            <a:ext cx="907800" cy="8382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400" b="1">
                <a:solidFill>
                  <a:schemeClr val="dk1"/>
                </a:solidFill>
                <a:latin typeface="Calibri"/>
                <a:ea typeface="Calibri"/>
                <a:cs typeface="Calibri"/>
                <a:sym typeface="Calibri"/>
              </a:rPr>
              <a:t>Pluslife</a:t>
            </a:r>
            <a:endParaRPr sz="1400" b="1">
              <a:solidFill>
                <a:schemeClr val="dk1"/>
              </a:solidFill>
              <a:latin typeface="Calibri"/>
              <a:ea typeface="Calibri"/>
              <a:cs typeface="Calibri"/>
              <a:sym typeface="Calibri"/>
            </a:endParaRPr>
          </a:p>
        </p:txBody>
      </p:sp>
      <p:cxnSp>
        <p:nvCxnSpPr>
          <p:cNvPr id="1005" name="Google Shape;1005;g3728f010729_2_307"/>
          <p:cNvCxnSpPr/>
          <p:nvPr/>
        </p:nvCxnSpPr>
        <p:spPr>
          <a:xfrm>
            <a:off x="9545003" y="8208645"/>
            <a:ext cx="3498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06" name="Google Shape;1006;g3728f010729_2_307"/>
          <p:cNvCxnSpPr/>
          <p:nvPr/>
        </p:nvCxnSpPr>
        <p:spPr>
          <a:xfrm>
            <a:off x="10815638" y="8208645"/>
            <a:ext cx="327600" cy="0"/>
          </a:xfrm>
          <a:prstGeom prst="straightConnector1">
            <a:avLst/>
          </a:prstGeom>
          <a:noFill/>
          <a:ln w="42875" cap="flat" cmpd="sng">
            <a:solidFill>
              <a:schemeClr val="dk1"/>
            </a:solidFill>
            <a:prstDash val="solid"/>
            <a:miter lim="800000"/>
            <a:headEnd type="none" w="sm" len="sm"/>
            <a:tailEnd type="none" w="sm" len="sm"/>
          </a:ln>
        </p:spPr>
      </p:cxnSp>
      <p:grpSp>
        <p:nvGrpSpPr>
          <p:cNvPr id="1007" name="Google Shape;1007;g3728f010729_2_307"/>
          <p:cNvGrpSpPr/>
          <p:nvPr/>
        </p:nvGrpSpPr>
        <p:grpSpPr>
          <a:xfrm>
            <a:off x="11161395" y="7283768"/>
            <a:ext cx="391006" cy="2230755"/>
            <a:chOff x="8597" y="6623"/>
            <a:chExt cx="900" cy="3026"/>
          </a:xfrm>
        </p:grpSpPr>
        <p:cxnSp>
          <p:nvCxnSpPr>
            <p:cNvPr id="1008" name="Google Shape;1008;g3728f010729_2_307"/>
            <p:cNvCxnSpPr/>
            <p:nvPr/>
          </p:nvCxnSpPr>
          <p:spPr>
            <a:xfrm>
              <a:off x="8597" y="9649"/>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09" name="Google Shape;1009;g3728f010729_2_307"/>
            <p:cNvCxnSpPr/>
            <p:nvPr/>
          </p:nvCxnSpPr>
          <p:spPr>
            <a:xfrm>
              <a:off x="8597" y="6626"/>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10" name="Google Shape;1010;g3728f010729_2_307"/>
            <p:cNvCxnSpPr/>
            <p:nvPr/>
          </p:nvCxnSpPr>
          <p:spPr>
            <a:xfrm>
              <a:off x="8608" y="6623"/>
              <a:ext cx="0" cy="3000"/>
            </a:xfrm>
            <a:prstGeom prst="straightConnector1">
              <a:avLst/>
            </a:prstGeom>
            <a:noFill/>
            <a:ln w="42875" cap="flat" cmpd="sng">
              <a:solidFill>
                <a:schemeClr val="dk1"/>
              </a:solidFill>
              <a:prstDash val="solid"/>
              <a:miter lim="800000"/>
              <a:headEnd type="none" w="sm" len="sm"/>
              <a:tailEnd type="none" w="sm" len="sm"/>
            </a:ln>
          </p:spPr>
        </p:cxnSp>
      </p:grpSp>
      <p:sp>
        <p:nvSpPr>
          <p:cNvPr id="1011" name="Google Shape;1011;g3728f010729_2_307"/>
          <p:cNvSpPr/>
          <p:nvPr/>
        </p:nvSpPr>
        <p:spPr>
          <a:xfrm>
            <a:off x="11488103" y="8967788"/>
            <a:ext cx="1110600" cy="8382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TB Positive</a:t>
            </a:r>
            <a:endParaRPr sz="1500" b="1">
              <a:solidFill>
                <a:schemeClr val="dk1"/>
              </a:solidFill>
              <a:latin typeface="Calibri"/>
              <a:ea typeface="Calibri"/>
              <a:cs typeface="Calibri"/>
              <a:sym typeface="Calibri"/>
            </a:endParaRPr>
          </a:p>
        </p:txBody>
      </p:sp>
      <p:sp>
        <p:nvSpPr>
          <p:cNvPr id="1012" name="Google Shape;1012;g3728f010729_2_307"/>
          <p:cNvSpPr/>
          <p:nvPr/>
        </p:nvSpPr>
        <p:spPr>
          <a:xfrm>
            <a:off x="11488103" y="6836093"/>
            <a:ext cx="1110600" cy="838200"/>
          </a:xfrm>
          <a:prstGeom prst="rect">
            <a:avLst/>
          </a:prstGeom>
          <a:solidFill>
            <a:srgbClr val="C4E0B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TB Negative</a:t>
            </a:r>
            <a:endParaRPr sz="1500" b="1">
              <a:solidFill>
                <a:schemeClr val="dk1"/>
              </a:solidFill>
              <a:latin typeface="Calibri"/>
              <a:ea typeface="Calibri"/>
              <a:cs typeface="Calibri"/>
              <a:sym typeface="Calibri"/>
            </a:endParaRPr>
          </a:p>
        </p:txBody>
      </p:sp>
      <p:cxnSp>
        <p:nvCxnSpPr>
          <p:cNvPr id="1013" name="Google Shape;1013;g3728f010729_2_307"/>
          <p:cNvCxnSpPr/>
          <p:nvPr/>
        </p:nvCxnSpPr>
        <p:spPr>
          <a:xfrm>
            <a:off x="16401098" y="3447098"/>
            <a:ext cx="0" cy="6646500"/>
          </a:xfrm>
          <a:prstGeom prst="straightConnector1">
            <a:avLst/>
          </a:prstGeom>
          <a:noFill/>
          <a:ln w="52400" cap="flat" cmpd="sng">
            <a:solidFill>
              <a:schemeClr val="dk1"/>
            </a:solidFill>
            <a:prstDash val="dash"/>
            <a:miter lim="800000"/>
            <a:headEnd type="none" w="sm" len="sm"/>
            <a:tailEnd type="none" w="sm" len="sm"/>
          </a:ln>
        </p:spPr>
      </p:cxnSp>
      <p:sp>
        <p:nvSpPr>
          <p:cNvPr id="1014" name="Google Shape;1014;g3728f010729_2_307"/>
          <p:cNvSpPr/>
          <p:nvPr/>
        </p:nvSpPr>
        <p:spPr>
          <a:xfrm>
            <a:off x="16483013" y="6836093"/>
            <a:ext cx="1488600" cy="29700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Patients are referred to referral hospitals (FKTL) if</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1. Diagnosed with Drug-Resistant TB (TB RO)</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2. Diagnosed with TB DS with complications</a:t>
            </a:r>
            <a:endParaRPr sz="1400">
              <a:solidFill>
                <a:schemeClr val="dk1"/>
              </a:solidFill>
              <a:latin typeface="Calibri"/>
              <a:ea typeface="Calibri"/>
              <a:cs typeface="Calibri"/>
              <a:sym typeface="Calibri"/>
            </a:endParaRPr>
          </a:p>
        </p:txBody>
      </p:sp>
      <p:sp>
        <p:nvSpPr>
          <p:cNvPr id="1015" name="Google Shape;1015;g3728f010729_2_307"/>
          <p:cNvSpPr/>
          <p:nvPr/>
        </p:nvSpPr>
        <p:spPr>
          <a:xfrm>
            <a:off x="15056168" y="6836093"/>
            <a:ext cx="1231800" cy="8382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TB clinically positive</a:t>
            </a:r>
            <a:endParaRPr sz="1500" b="1">
              <a:solidFill>
                <a:schemeClr val="dk1"/>
              </a:solidFill>
              <a:latin typeface="Calibri"/>
              <a:ea typeface="Calibri"/>
              <a:cs typeface="Calibri"/>
              <a:sym typeface="Calibri"/>
            </a:endParaRPr>
          </a:p>
        </p:txBody>
      </p:sp>
      <p:sp>
        <p:nvSpPr>
          <p:cNvPr id="1016" name="Google Shape;1016;g3728f010729_2_307"/>
          <p:cNvSpPr/>
          <p:nvPr/>
        </p:nvSpPr>
        <p:spPr>
          <a:xfrm>
            <a:off x="12808267" y="6834188"/>
            <a:ext cx="1872600" cy="838200"/>
          </a:xfrm>
          <a:prstGeom prst="rect">
            <a:avLst/>
          </a:prstGeom>
          <a:solidFill>
            <a:srgbClr val="C4E0B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Clinical assessment for possible TB</a:t>
            </a:r>
            <a:endParaRPr sz="1500" b="1">
              <a:solidFill>
                <a:schemeClr val="dk1"/>
              </a:solidFill>
              <a:latin typeface="Calibri"/>
              <a:ea typeface="Calibri"/>
              <a:cs typeface="Calibri"/>
              <a:sym typeface="Calibri"/>
            </a:endParaRPr>
          </a:p>
        </p:txBody>
      </p:sp>
      <p:grpSp>
        <p:nvGrpSpPr>
          <p:cNvPr id="1017" name="Google Shape;1017;g3728f010729_2_307"/>
          <p:cNvGrpSpPr/>
          <p:nvPr/>
        </p:nvGrpSpPr>
        <p:grpSpPr>
          <a:xfrm>
            <a:off x="14780895" y="5944553"/>
            <a:ext cx="329449" cy="1472565"/>
            <a:chOff x="8597" y="6623"/>
            <a:chExt cx="900" cy="3026"/>
          </a:xfrm>
        </p:grpSpPr>
        <p:cxnSp>
          <p:nvCxnSpPr>
            <p:cNvPr id="1018" name="Google Shape;1018;g3728f010729_2_307"/>
            <p:cNvCxnSpPr/>
            <p:nvPr/>
          </p:nvCxnSpPr>
          <p:spPr>
            <a:xfrm>
              <a:off x="8597" y="9649"/>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19" name="Google Shape;1019;g3728f010729_2_307"/>
            <p:cNvCxnSpPr/>
            <p:nvPr/>
          </p:nvCxnSpPr>
          <p:spPr>
            <a:xfrm>
              <a:off x="8597" y="6626"/>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20" name="Google Shape;1020;g3728f010729_2_307"/>
            <p:cNvCxnSpPr/>
            <p:nvPr/>
          </p:nvCxnSpPr>
          <p:spPr>
            <a:xfrm>
              <a:off x="8608" y="6623"/>
              <a:ext cx="0" cy="3000"/>
            </a:xfrm>
            <a:prstGeom prst="straightConnector1">
              <a:avLst/>
            </a:prstGeom>
            <a:noFill/>
            <a:ln w="42875" cap="flat" cmpd="sng">
              <a:solidFill>
                <a:schemeClr val="dk1"/>
              </a:solidFill>
              <a:prstDash val="solid"/>
              <a:miter lim="800000"/>
              <a:headEnd type="none" w="sm" len="sm"/>
              <a:tailEnd type="none" w="sm" len="sm"/>
            </a:ln>
          </p:spPr>
        </p:cxnSp>
      </p:grpSp>
      <p:cxnSp>
        <p:nvCxnSpPr>
          <p:cNvPr id="1021" name="Google Shape;1021;g3728f010729_2_307"/>
          <p:cNvCxnSpPr/>
          <p:nvPr/>
        </p:nvCxnSpPr>
        <p:spPr>
          <a:xfrm>
            <a:off x="14680883" y="7417118"/>
            <a:ext cx="211500" cy="0"/>
          </a:xfrm>
          <a:prstGeom prst="straightConnector1">
            <a:avLst/>
          </a:prstGeom>
          <a:noFill/>
          <a:ln w="42875" cap="flat" cmpd="sng">
            <a:solidFill>
              <a:schemeClr val="dk1"/>
            </a:solidFill>
            <a:prstDash val="solid"/>
            <a:miter lim="800000"/>
            <a:headEnd type="none" w="sm" len="sm"/>
            <a:tailEnd type="none" w="sm" len="sm"/>
          </a:ln>
        </p:spPr>
      </p:cxnSp>
      <p:sp>
        <p:nvSpPr>
          <p:cNvPr id="1022" name="Google Shape;1022;g3728f010729_2_307"/>
          <p:cNvSpPr/>
          <p:nvPr/>
        </p:nvSpPr>
        <p:spPr>
          <a:xfrm>
            <a:off x="12850178" y="8967788"/>
            <a:ext cx="964800" cy="8382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100" b="1">
                <a:solidFill>
                  <a:schemeClr val="dk1"/>
                </a:solidFill>
                <a:latin typeface="Calibri"/>
                <a:ea typeface="Calibri"/>
                <a:cs typeface="Calibri"/>
                <a:sym typeface="Calibri"/>
              </a:rPr>
              <a:t>Drug resistance testing</a:t>
            </a:r>
            <a:endParaRPr sz="1100" b="1">
              <a:solidFill>
                <a:schemeClr val="dk1"/>
              </a:solidFill>
              <a:latin typeface="Calibri"/>
              <a:ea typeface="Calibri"/>
              <a:cs typeface="Calibri"/>
              <a:sym typeface="Calibri"/>
            </a:endParaRPr>
          </a:p>
        </p:txBody>
      </p:sp>
      <p:cxnSp>
        <p:nvCxnSpPr>
          <p:cNvPr id="1023" name="Google Shape;1023;g3728f010729_2_307"/>
          <p:cNvCxnSpPr/>
          <p:nvPr/>
        </p:nvCxnSpPr>
        <p:spPr>
          <a:xfrm>
            <a:off x="12598718" y="9514523"/>
            <a:ext cx="266100" cy="0"/>
          </a:xfrm>
          <a:prstGeom prst="straightConnector1">
            <a:avLst/>
          </a:prstGeom>
          <a:noFill/>
          <a:ln w="42875" cap="flat" cmpd="sng">
            <a:solidFill>
              <a:schemeClr val="dk1"/>
            </a:solidFill>
            <a:prstDash val="solid"/>
            <a:miter lim="800000"/>
            <a:headEnd type="none" w="sm" len="sm"/>
            <a:tailEnd type="stealth" w="med" len="med"/>
          </a:ln>
        </p:spPr>
      </p:cxnSp>
      <p:grpSp>
        <p:nvGrpSpPr>
          <p:cNvPr id="1024" name="Google Shape;1024;g3728f010729_2_307"/>
          <p:cNvGrpSpPr/>
          <p:nvPr/>
        </p:nvGrpSpPr>
        <p:grpSpPr>
          <a:xfrm>
            <a:off x="13959841" y="8260080"/>
            <a:ext cx="633818" cy="1382077"/>
            <a:chOff x="8597" y="6623"/>
            <a:chExt cx="900" cy="3026"/>
          </a:xfrm>
        </p:grpSpPr>
        <p:cxnSp>
          <p:nvCxnSpPr>
            <p:cNvPr id="1025" name="Google Shape;1025;g3728f010729_2_307"/>
            <p:cNvCxnSpPr/>
            <p:nvPr/>
          </p:nvCxnSpPr>
          <p:spPr>
            <a:xfrm>
              <a:off x="8597" y="9649"/>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26" name="Google Shape;1026;g3728f010729_2_307"/>
            <p:cNvCxnSpPr/>
            <p:nvPr/>
          </p:nvCxnSpPr>
          <p:spPr>
            <a:xfrm>
              <a:off x="8597" y="6626"/>
              <a:ext cx="9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27" name="Google Shape;1027;g3728f010729_2_307"/>
            <p:cNvCxnSpPr/>
            <p:nvPr/>
          </p:nvCxnSpPr>
          <p:spPr>
            <a:xfrm>
              <a:off x="8608" y="6623"/>
              <a:ext cx="0" cy="3000"/>
            </a:xfrm>
            <a:prstGeom prst="straightConnector1">
              <a:avLst/>
            </a:prstGeom>
            <a:noFill/>
            <a:ln w="42875" cap="flat" cmpd="sng">
              <a:solidFill>
                <a:schemeClr val="dk1"/>
              </a:solidFill>
              <a:prstDash val="solid"/>
              <a:miter lim="800000"/>
              <a:headEnd type="none" w="sm" len="sm"/>
              <a:tailEnd type="none" w="sm" len="sm"/>
            </a:ln>
          </p:spPr>
        </p:cxnSp>
      </p:grpSp>
      <p:sp>
        <p:nvSpPr>
          <p:cNvPr id="1028" name="Google Shape;1028;g3728f010729_2_307"/>
          <p:cNvSpPr/>
          <p:nvPr/>
        </p:nvSpPr>
        <p:spPr>
          <a:xfrm>
            <a:off x="14489430" y="8013383"/>
            <a:ext cx="1489500" cy="10707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l" rtl="0">
              <a:spcBef>
                <a:spcPts val="0"/>
              </a:spcBef>
              <a:spcAft>
                <a:spcPts val="0"/>
              </a:spcAft>
              <a:buNone/>
            </a:pPr>
            <a:r>
              <a:rPr lang="en-US" sz="1400" b="1">
                <a:solidFill>
                  <a:schemeClr val="dk1"/>
                </a:solidFill>
                <a:latin typeface="Calibri"/>
                <a:ea typeface="Calibri"/>
                <a:cs typeface="Calibri"/>
                <a:sym typeface="Calibri"/>
              </a:rPr>
              <a:t>TB DS</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1. Treatment</a:t>
            </a:r>
            <a:endParaRPr sz="1400" b="1">
              <a:solidFill>
                <a:schemeClr val="dk1"/>
              </a:solidFill>
              <a:latin typeface="Calibri"/>
              <a:ea typeface="Calibri"/>
              <a:cs typeface="Calibri"/>
              <a:sym typeface="Calibri"/>
            </a:endParaRPr>
          </a:p>
          <a:p>
            <a:pPr marL="0" marR="0" lvl="0" indent="0" algn="l" rtl="0">
              <a:spcBef>
                <a:spcPts val="0"/>
              </a:spcBef>
              <a:spcAft>
                <a:spcPts val="0"/>
              </a:spcAft>
              <a:buNone/>
            </a:pPr>
            <a:r>
              <a:rPr lang="en-US" sz="1400" b="1">
                <a:solidFill>
                  <a:schemeClr val="dk1"/>
                </a:solidFill>
                <a:latin typeface="Calibri"/>
                <a:ea typeface="Calibri"/>
                <a:cs typeface="Calibri"/>
                <a:sym typeface="Calibri"/>
              </a:rPr>
              <a:t>2. Monthly monitoring</a:t>
            </a:r>
            <a:endParaRPr sz="1400" b="1">
              <a:solidFill>
                <a:schemeClr val="dk1"/>
              </a:solidFill>
              <a:latin typeface="Calibri"/>
              <a:ea typeface="Calibri"/>
              <a:cs typeface="Calibri"/>
              <a:sym typeface="Calibri"/>
            </a:endParaRPr>
          </a:p>
        </p:txBody>
      </p:sp>
      <p:sp>
        <p:nvSpPr>
          <p:cNvPr id="1029" name="Google Shape;1029;g3728f010729_2_307"/>
          <p:cNvSpPr/>
          <p:nvPr/>
        </p:nvSpPr>
        <p:spPr>
          <a:xfrm>
            <a:off x="14489430" y="9185910"/>
            <a:ext cx="1025100" cy="620100"/>
          </a:xfrm>
          <a:prstGeom prst="rect">
            <a:avLst/>
          </a:prstGeom>
          <a:solidFill>
            <a:srgbClr val="F1C5D0"/>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1500" b="1">
                <a:solidFill>
                  <a:schemeClr val="dk1"/>
                </a:solidFill>
                <a:latin typeface="Calibri"/>
                <a:ea typeface="Calibri"/>
                <a:cs typeface="Calibri"/>
                <a:sym typeface="Calibri"/>
              </a:rPr>
              <a:t>TB RO</a:t>
            </a:r>
            <a:endParaRPr sz="1500" b="1">
              <a:solidFill>
                <a:schemeClr val="dk1"/>
              </a:solidFill>
              <a:latin typeface="Calibri"/>
              <a:ea typeface="Calibri"/>
              <a:cs typeface="Calibri"/>
              <a:sym typeface="Calibri"/>
            </a:endParaRPr>
          </a:p>
        </p:txBody>
      </p:sp>
      <p:cxnSp>
        <p:nvCxnSpPr>
          <p:cNvPr id="1030" name="Google Shape;1030;g3728f010729_2_307"/>
          <p:cNvCxnSpPr/>
          <p:nvPr/>
        </p:nvCxnSpPr>
        <p:spPr>
          <a:xfrm>
            <a:off x="15574328" y="9642158"/>
            <a:ext cx="757500" cy="0"/>
          </a:xfrm>
          <a:prstGeom prst="straightConnector1">
            <a:avLst/>
          </a:prstGeom>
          <a:noFill/>
          <a:ln w="42875" cap="flat" cmpd="sng">
            <a:solidFill>
              <a:schemeClr val="dk1"/>
            </a:solidFill>
            <a:prstDash val="solid"/>
            <a:miter lim="800000"/>
            <a:headEnd type="none" w="sm" len="sm"/>
            <a:tailEnd type="stealth" w="med" len="med"/>
          </a:ln>
        </p:spPr>
      </p:cxnSp>
      <p:cxnSp>
        <p:nvCxnSpPr>
          <p:cNvPr id="1031" name="Google Shape;1031;g3728f010729_2_307"/>
          <p:cNvCxnSpPr/>
          <p:nvPr/>
        </p:nvCxnSpPr>
        <p:spPr>
          <a:xfrm>
            <a:off x="13814108" y="9386888"/>
            <a:ext cx="133200" cy="0"/>
          </a:xfrm>
          <a:prstGeom prst="straightConnector1">
            <a:avLst/>
          </a:prstGeom>
          <a:noFill/>
          <a:ln w="42875" cap="flat" cmpd="sng">
            <a:solidFill>
              <a:schemeClr val="dk1"/>
            </a:solidFill>
            <a:prstDash val="solid"/>
            <a:miter lim="800000"/>
            <a:headEnd type="none" w="sm" len="sm"/>
            <a:tailEnd type="none" w="sm" len="sm"/>
          </a:ln>
        </p:spPr>
      </p:cxnSp>
      <p:sp>
        <p:nvSpPr>
          <p:cNvPr id="1032" name="Google Shape;1032;g3728f010729_2_307"/>
          <p:cNvSpPr/>
          <p:nvPr/>
        </p:nvSpPr>
        <p:spPr>
          <a:xfrm>
            <a:off x="317182" y="1286738"/>
            <a:ext cx="8761200" cy="619200"/>
          </a:xfrm>
          <a:prstGeom prst="rect">
            <a:avLst/>
          </a:prstGeom>
          <a:noFill/>
          <a:ln>
            <a:noFill/>
          </a:ln>
        </p:spPr>
        <p:txBody>
          <a:bodyPr spcFirstLastPara="1" wrap="square" lIns="137150" tIns="68550" rIns="137150" bIns="68550" anchor="ctr" anchorCtr="0">
            <a:noAutofit/>
          </a:bodyPr>
          <a:lstStyle/>
          <a:p>
            <a:pPr marL="0" marR="0" lvl="0" indent="0" algn="l" rtl="0">
              <a:lnSpc>
                <a:spcPct val="90000"/>
              </a:lnSpc>
              <a:spcBef>
                <a:spcPts val="0"/>
              </a:spcBef>
              <a:spcAft>
                <a:spcPts val="0"/>
              </a:spcAft>
              <a:buClr>
                <a:schemeClr val="dk1"/>
              </a:buClr>
              <a:buSzPts val="2700"/>
              <a:buFont typeface="Calibri"/>
              <a:buNone/>
            </a:pPr>
            <a:r>
              <a:rPr lang="en-US" sz="2700" b="0" i="1" u="none">
                <a:solidFill>
                  <a:schemeClr val="dk1"/>
                </a:solidFill>
                <a:latin typeface="Calibri"/>
                <a:ea typeface="Calibri"/>
                <a:cs typeface="Calibri"/>
                <a:sym typeface="Calibri"/>
              </a:rPr>
              <a:t>Utilizing Chest X-ray with AI and Pluslife</a:t>
            </a:r>
            <a:endParaRPr sz="2700" b="0" i="1" u="none">
              <a:solidFill>
                <a:schemeClr val="dk1"/>
              </a:solidFill>
              <a:latin typeface="Calibri"/>
              <a:ea typeface="Calibri"/>
              <a:cs typeface="Calibri"/>
              <a:sym typeface="Calibri"/>
            </a:endParaRPr>
          </a:p>
        </p:txBody>
      </p:sp>
      <p:sp>
        <p:nvSpPr>
          <p:cNvPr id="1033" name="Google Shape;1033;g3728f010729_2_307"/>
          <p:cNvSpPr/>
          <p:nvPr/>
        </p:nvSpPr>
        <p:spPr>
          <a:xfrm>
            <a:off x="15978188" y="2008823"/>
            <a:ext cx="2141262" cy="1069686"/>
          </a:xfrm>
          <a:prstGeom prst="flowChartTerminator">
            <a:avLst/>
          </a:prstGeom>
          <a:solidFill>
            <a:srgbClr val="F2F2F2"/>
          </a:solidFill>
          <a:ln w="19050" cap="flat" cmpd="sng">
            <a:solidFill>
              <a:schemeClr val="dk1"/>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r>
              <a:rPr lang="en-US" sz="2400">
                <a:solidFill>
                  <a:schemeClr val="dk1"/>
                </a:solidFill>
                <a:latin typeface="Calibri"/>
                <a:ea typeface="Calibri"/>
                <a:cs typeface="Calibri"/>
                <a:sym typeface="Calibri"/>
              </a:rPr>
              <a:t>Procedures at Hospital</a:t>
            </a:r>
            <a:endParaRPr sz="2400">
              <a:solidFill>
                <a:schemeClr val="dk1"/>
              </a:solidFill>
              <a:latin typeface="Calibri"/>
              <a:ea typeface="Calibri"/>
              <a:cs typeface="Calibri"/>
              <a:sym typeface="Calibri"/>
            </a:endParaRPr>
          </a:p>
        </p:txBody>
      </p:sp>
      <p:cxnSp>
        <p:nvCxnSpPr>
          <p:cNvPr id="1034" name="Google Shape;1034;g3728f010729_2_307"/>
          <p:cNvCxnSpPr>
            <a:stCxn id="1015" idx="2"/>
          </p:cNvCxnSpPr>
          <p:nvPr/>
        </p:nvCxnSpPr>
        <p:spPr>
          <a:xfrm>
            <a:off x="15672068" y="7674293"/>
            <a:ext cx="0" cy="314700"/>
          </a:xfrm>
          <a:prstGeom prst="straightConnector1">
            <a:avLst/>
          </a:prstGeom>
          <a:noFill/>
          <a:ln w="42875" cap="flat" cmpd="sng">
            <a:solidFill>
              <a:schemeClr val="dk1"/>
            </a:solidFill>
            <a:prstDash val="solid"/>
            <a:miter lim="800000"/>
            <a:headEnd type="none" w="sm" len="sm"/>
            <a:tailEnd type="stealth" w="med" len="med"/>
          </a:ln>
        </p:spPr>
      </p:cxnSp>
      <p:cxnSp>
        <p:nvCxnSpPr>
          <p:cNvPr id="1035" name="Google Shape;1035;g3728f010729_2_307"/>
          <p:cNvCxnSpPr/>
          <p:nvPr/>
        </p:nvCxnSpPr>
        <p:spPr>
          <a:xfrm>
            <a:off x="12598718" y="7285673"/>
            <a:ext cx="266100" cy="0"/>
          </a:xfrm>
          <a:prstGeom prst="straightConnector1">
            <a:avLst/>
          </a:prstGeom>
          <a:noFill/>
          <a:ln w="42875" cap="flat" cmpd="sng">
            <a:solidFill>
              <a:schemeClr val="dk1"/>
            </a:solidFill>
            <a:prstDash val="solid"/>
            <a:miter lim="800000"/>
            <a:headEnd type="none" w="sm" len="sm"/>
            <a:tailEnd type="stealth" w="med" len="med"/>
          </a:ln>
        </p:spPr>
      </p:cxnSp>
      <p:sp>
        <p:nvSpPr>
          <p:cNvPr id="1036" name="Google Shape;1036;g3728f010729_2_307"/>
          <p:cNvSpPr txBox="1"/>
          <p:nvPr/>
        </p:nvSpPr>
        <p:spPr>
          <a:xfrm>
            <a:off x="495887" y="0"/>
            <a:ext cx="10497747" cy="794033"/>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None/>
            </a:pPr>
            <a:r>
              <a:rPr lang="en-US" sz="4400" b="1" dirty="0">
                <a:solidFill>
                  <a:schemeClr val="dk1"/>
                </a:solidFill>
                <a:latin typeface="Calibri"/>
                <a:ea typeface="Calibri"/>
                <a:cs typeface="Calibri"/>
                <a:sym typeface="Calibri"/>
              </a:rPr>
              <a:t>Algorithm of Integration of </a:t>
            </a:r>
            <a:r>
              <a:rPr lang="en-US" sz="4400" b="1" dirty="0" err="1">
                <a:solidFill>
                  <a:schemeClr val="dk1"/>
                </a:solidFill>
                <a:latin typeface="Calibri"/>
                <a:ea typeface="Calibri"/>
                <a:cs typeface="Calibri"/>
                <a:sym typeface="Calibri"/>
              </a:rPr>
              <a:t>PlusLife</a:t>
            </a:r>
            <a:endParaRPr sz="44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040"/>
        <p:cNvGrpSpPr/>
        <p:nvPr/>
      </p:nvGrpSpPr>
      <p:grpSpPr>
        <a:xfrm>
          <a:off x="0" y="0"/>
          <a:ext cx="0" cy="0"/>
          <a:chOff x="0" y="0"/>
          <a:chExt cx="0" cy="0"/>
        </a:xfrm>
      </p:grpSpPr>
      <p:sp>
        <p:nvSpPr>
          <p:cNvPr id="1041" name="Google Shape;1041;p9"/>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p>
            <a:pPr marL="457200" lvl="0" indent="-228600" algn="r" rtl="0">
              <a:lnSpc>
                <a:spcPct val="90000"/>
              </a:lnSpc>
              <a:spcBef>
                <a:spcPts val="280"/>
              </a:spcBef>
              <a:spcAft>
                <a:spcPts val="0"/>
              </a:spcAft>
              <a:buClr>
                <a:srgbClr val="304771"/>
              </a:buClr>
              <a:buSzPts val="1400"/>
              <a:buNone/>
            </a:pPr>
            <a:endParaRPr/>
          </a:p>
        </p:txBody>
      </p:sp>
      <p:sp>
        <p:nvSpPr>
          <p:cNvPr id="1042" name="Google Shape;1042;p9"/>
          <p:cNvSpPr txBox="1">
            <a:spLocks noGrp="1"/>
          </p:cNvSpPr>
          <p:nvPr>
            <p:ph type="title"/>
          </p:nvPr>
        </p:nvSpPr>
        <p:spPr>
          <a:xfrm>
            <a:off x="1306286" y="2476500"/>
            <a:ext cx="3886200" cy="11430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rgbClr val="304771"/>
              </a:buClr>
              <a:buSzPts val="4800"/>
              <a:buFont typeface="Ubuntu"/>
              <a:buNone/>
            </a:pPr>
            <a:r>
              <a:rPr lang="en-US"/>
              <a:t>Summary</a:t>
            </a:r>
            <a:endParaRPr/>
          </a:p>
        </p:txBody>
      </p:sp>
      <p:sp>
        <p:nvSpPr>
          <p:cNvPr id="1043" name="Google Shape;1043;p9"/>
          <p:cNvSpPr txBox="1">
            <a:spLocks noGrp="1"/>
          </p:cNvSpPr>
          <p:nvPr>
            <p:ph type="body" idx="2"/>
          </p:nvPr>
        </p:nvSpPr>
        <p:spPr>
          <a:xfrm>
            <a:off x="1296988" y="4224338"/>
            <a:ext cx="15698787" cy="4271962"/>
          </a:xfrm>
          <a:prstGeom prst="rect">
            <a:avLst/>
          </a:prstGeom>
          <a:noFill/>
          <a:ln>
            <a:noFill/>
          </a:ln>
        </p:spPr>
        <p:txBody>
          <a:bodyPr spcFirstLastPara="1" wrap="square" lIns="91425" tIns="45700" rIns="91425" bIns="45700" anchor="t" anchorCtr="0">
            <a:normAutofit fontScale="92500" lnSpcReduction="20000"/>
          </a:bodyPr>
          <a:lstStyle/>
          <a:p>
            <a:pPr marL="800100" lvl="0" indent="-571500" algn="l" rtl="0">
              <a:lnSpc>
                <a:spcPct val="90000"/>
              </a:lnSpc>
              <a:spcBef>
                <a:spcPts val="420"/>
              </a:spcBef>
              <a:spcAft>
                <a:spcPts val="0"/>
              </a:spcAft>
              <a:buSzPts val="2100"/>
              <a:buFont typeface="Noto Sans Symbols"/>
              <a:buChar char="▪"/>
            </a:pPr>
            <a:r>
              <a:rPr lang="en-US" sz="4400" dirty="0"/>
              <a:t>Pathway to adoption for TB diagnostics is a dynamic process which is still being developed and finalized in Indonesia through co-creation process between researchers, experts, and policy makers (MoH) </a:t>
            </a:r>
            <a:endParaRPr dirty="0"/>
          </a:p>
          <a:p>
            <a:pPr marL="800100" lvl="0" indent="-571500" algn="l" rtl="0">
              <a:lnSpc>
                <a:spcPct val="90000"/>
              </a:lnSpc>
              <a:spcBef>
                <a:spcPts val="420"/>
              </a:spcBef>
              <a:spcAft>
                <a:spcPts val="0"/>
              </a:spcAft>
              <a:buSzPts val="2100"/>
              <a:buFont typeface="Noto Sans Symbols"/>
              <a:buChar char="▪"/>
            </a:pPr>
            <a:r>
              <a:rPr lang="en-US" sz="4400" dirty="0"/>
              <a:t>There are two on-going process: </a:t>
            </a:r>
          </a:p>
          <a:p>
            <a:pPr marL="1431925" lvl="0" indent="-623888">
              <a:buAutoNum type="arabicParenR"/>
            </a:pPr>
            <a:r>
              <a:rPr lang="en-US" sz="4400" dirty="0"/>
              <a:t>Validation and procedure for Tuberculosis diagnostics adoption </a:t>
            </a:r>
          </a:p>
          <a:p>
            <a:pPr marL="1431925" lvl="0" indent="-623888">
              <a:buAutoNum type="arabicParenR"/>
            </a:pPr>
            <a:r>
              <a:rPr lang="en-US" sz="4400" dirty="0"/>
              <a:t>HTA for general health technology  </a:t>
            </a:r>
          </a:p>
          <a:p>
            <a:pPr marL="800100" lvl="0" indent="-571500" algn="l" rtl="0">
              <a:lnSpc>
                <a:spcPct val="90000"/>
              </a:lnSpc>
              <a:spcBef>
                <a:spcPts val="420"/>
              </a:spcBef>
              <a:spcAft>
                <a:spcPts val="0"/>
              </a:spcAft>
              <a:buSzPts val="2100"/>
              <a:buFont typeface="Noto Sans Symbols"/>
              <a:buChar char="▪"/>
            </a:pPr>
            <a:r>
              <a:rPr lang="en-US" sz="4400" dirty="0"/>
              <a:t>Additionally, there is also a case study of TB diagnostics integration into existing government program (free health check-up)</a:t>
            </a:r>
            <a:endParaRPr sz="44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048"/>
        <p:cNvGrpSpPr/>
        <p:nvPr/>
      </p:nvGrpSpPr>
      <p:grpSpPr>
        <a:xfrm>
          <a:off x="0" y="0"/>
          <a:ext cx="0" cy="0"/>
          <a:chOff x="0" y="0"/>
          <a:chExt cx="0" cy="0"/>
        </a:xfrm>
      </p:grpSpPr>
      <p:sp>
        <p:nvSpPr>
          <p:cNvPr id="1049" name="Google Shape;1049;p23"/>
          <p:cNvSpPr txBox="1">
            <a:spLocks noGrp="1"/>
          </p:cNvSpPr>
          <p:nvPr>
            <p:ph type="title"/>
          </p:nvPr>
        </p:nvSpPr>
        <p:spPr>
          <a:xfrm>
            <a:off x="5208807" y="3930850"/>
            <a:ext cx="7860426" cy="12126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chemeClr val="lt1"/>
              </a:buClr>
              <a:buSzPts val="9600"/>
              <a:buFont typeface="Ubuntu"/>
              <a:buNone/>
            </a:pPr>
            <a:r>
              <a:rPr lang="en-US" sz="9600"/>
              <a:t>Thank you</a:t>
            </a:r>
            <a:endParaRPr sz="96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69"/>
          <p:cNvSpPr txBox="1">
            <a:spLocks noGrp="1"/>
          </p:cNvSpPr>
          <p:nvPr>
            <p:ph type="body" idx="1"/>
          </p:nvPr>
        </p:nvSpPr>
        <p:spPr>
          <a:xfrm>
            <a:off x="12333514" y="9066310"/>
            <a:ext cx="4648200" cy="767587"/>
          </a:xfrm>
          <a:prstGeom prst="rect">
            <a:avLst/>
          </a:prstGeom>
          <a:noFill/>
          <a:ln>
            <a:noFill/>
          </a:ln>
        </p:spPr>
        <p:txBody>
          <a:bodyPr spcFirstLastPara="1" wrap="square" lIns="91425" tIns="45700" rIns="91425" bIns="45700" anchor="t" anchorCtr="0">
            <a:normAutofit/>
          </a:bodyPr>
          <a:lstStyle/>
          <a:p>
            <a:pPr marL="457200" lvl="0" indent="-228600" algn="r" rtl="0">
              <a:lnSpc>
                <a:spcPct val="100000"/>
              </a:lnSpc>
              <a:spcBef>
                <a:spcPts val="280"/>
              </a:spcBef>
              <a:spcAft>
                <a:spcPts val="0"/>
              </a:spcAft>
              <a:buClr>
                <a:srgbClr val="304771"/>
              </a:buClr>
              <a:buSzPts val="1400"/>
              <a:buNone/>
            </a:pPr>
            <a:endParaRPr/>
          </a:p>
        </p:txBody>
      </p:sp>
      <p:sp>
        <p:nvSpPr>
          <p:cNvPr id="673" name="Google Shape;673;p69"/>
          <p:cNvSpPr txBox="1">
            <a:spLocks noGrp="1"/>
          </p:cNvSpPr>
          <p:nvPr>
            <p:ph type="title"/>
          </p:nvPr>
        </p:nvSpPr>
        <p:spPr>
          <a:xfrm>
            <a:off x="1507454" y="2511328"/>
            <a:ext cx="3704626" cy="11430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304771"/>
              </a:buClr>
              <a:buSzPts val="4800"/>
              <a:buFont typeface="Ubuntu"/>
              <a:buNone/>
            </a:pPr>
            <a:r>
              <a:rPr lang="en-US" sz="5400"/>
              <a:t>Data collection</a:t>
            </a:r>
            <a:endParaRPr sz="5400"/>
          </a:p>
        </p:txBody>
      </p:sp>
      <p:sp>
        <p:nvSpPr>
          <p:cNvPr id="674" name="Google Shape;674;p69"/>
          <p:cNvSpPr txBox="1">
            <a:spLocks noGrp="1"/>
          </p:cNvSpPr>
          <p:nvPr>
            <p:ph type="body" idx="2"/>
          </p:nvPr>
        </p:nvSpPr>
        <p:spPr>
          <a:xfrm>
            <a:off x="1296988" y="4224338"/>
            <a:ext cx="15698787" cy="4271962"/>
          </a:xfrm>
          <a:prstGeom prst="rect">
            <a:avLst/>
          </a:prstGeom>
          <a:noFill/>
          <a:ln>
            <a:noFill/>
          </a:ln>
        </p:spPr>
        <p:txBody>
          <a:bodyPr spcFirstLastPara="1" wrap="square" lIns="91425" tIns="45700" rIns="91425" bIns="45700" anchor="t" anchorCtr="0">
            <a:normAutofit/>
          </a:bodyPr>
          <a:lstStyle/>
          <a:p>
            <a:pPr marL="228600" lvl="0" indent="0" algn="l" rtl="0">
              <a:lnSpc>
                <a:spcPct val="100000"/>
              </a:lnSpc>
              <a:spcBef>
                <a:spcPts val="420"/>
              </a:spcBef>
              <a:spcAft>
                <a:spcPts val="0"/>
              </a:spcAft>
              <a:buSzPts val="2100"/>
              <a:buNone/>
            </a:pPr>
            <a:r>
              <a:rPr lang="en-US" sz="3600" b="1"/>
              <a:t>Qualitative data (up to July 2025) :</a:t>
            </a:r>
            <a:endParaRPr sz="3600" b="1"/>
          </a:p>
          <a:p>
            <a:pPr marL="571500" lvl="0" indent="-342900" algn="just" rtl="0">
              <a:lnSpc>
                <a:spcPct val="100000"/>
              </a:lnSpc>
              <a:spcBef>
                <a:spcPts val="360"/>
              </a:spcBef>
              <a:spcAft>
                <a:spcPts val="0"/>
              </a:spcAft>
              <a:buSzPts val="1800"/>
              <a:buFont typeface="Arial"/>
              <a:buChar char="•"/>
            </a:pPr>
            <a:r>
              <a:rPr lang="en-US" sz="3200"/>
              <a:t>Document reviews: regulations, meeting notes with MoH and other stakeholders</a:t>
            </a:r>
            <a:endParaRPr sz="3200"/>
          </a:p>
          <a:p>
            <a:pPr marL="571500" lvl="0" indent="-342900" algn="just" rtl="0">
              <a:lnSpc>
                <a:spcPct val="100000"/>
              </a:lnSpc>
              <a:spcBef>
                <a:spcPts val="360"/>
              </a:spcBef>
              <a:spcAft>
                <a:spcPts val="0"/>
              </a:spcAft>
              <a:buSzPts val="1800"/>
              <a:buFont typeface="Arial"/>
              <a:buChar char="•"/>
            </a:pPr>
            <a:r>
              <a:rPr lang="en-US" sz="3200"/>
              <a:t>Interviews: 8 vendors, 2 MoH units, one provincial health office, and one association of distributor representatives. </a:t>
            </a:r>
            <a:endParaRPr/>
          </a:p>
          <a:p>
            <a:pPr marL="571500" lvl="0" indent="-342900" algn="just" rtl="0">
              <a:lnSpc>
                <a:spcPct val="100000"/>
              </a:lnSpc>
              <a:spcBef>
                <a:spcPts val="360"/>
              </a:spcBef>
              <a:spcAft>
                <a:spcPts val="0"/>
              </a:spcAft>
              <a:buSzPts val="1800"/>
              <a:buFont typeface="Arial"/>
              <a:buChar char="•"/>
            </a:pPr>
            <a:r>
              <a:rPr lang="en-US" sz="3200"/>
              <a:t>Participatory in 13 co-creation meetings with MoH and other stakeholders </a:t>
            </a:r>
            <a:endParaRPr/>
          </a:p>
          <a:p>
            <a:pPr marL="571500" lvl="0" indent="-342900" algn="just" rtl="0">
              <a:lnSpc>
                <a:spcPct val="100000"/>
              </a:lnSpc>
              <a:spcBef>
                <a:spcPts val="360"/>
              </a:spcBef>
              <a:spcAft>
                <a:spcPts val="0"/>
              </a:spcAft>
              <a:buSzPts val="1800"/>
              <a:buFont typeface="Arial"/>
              <a:buChar char="•"/>
            </a:pPr>
            <a:r>
              <a:rPr lang="en-US" sz="3200"/>
              <a:t>More co-creation meetings are planned </a:t>
            </a:r>
            <a:endParaRPr/>
          </a:p>
          <a:p>
            <a:pPr marL="571500" lvl="0" indent="-228600" algn="just" rtl="0">
              <a:lnSpc>
                <a:spcPct val="100000"/>
              </a:lnSpc>
              <a:spcBef>
                <a:spcPts val="360"/>
              </a:spcBef>
              <a:spcAft>
                <a:spcPts val="0"/>
              </a:spcAft>
              <a:buSzPts val="1800"/>
              <a:buFont typeface="Arial"/>
              <a:buNone/>
            </a:pPr>
            <a:endParaRPr sz="3200"/>
          </a:p>
          <a:p>
            <a:pPr marL="685800" lvl="1" indent="0" algn="l" rtl="0">
              <a:lnSpc>
                <a:spcPct val="100000"/>
              </a:lnSpc>
              <a:spcBef>
                <a:spcPts val="360"/>
              </a:spcBef>
              <a:spcAft>
                <a:spcPts val="0"/>
              </a:spcAft>
              <a:buSzPts val="1800"/>
              <a:buNone/>
            </a:pPr>
            <a:endParaRPr sz="2400"/>
          </a:p>
          <a:p>
            <a:pPr marL="685800" lvl="1" indent="0" algn="l" rtl="0">
              <a:lnSpc>
                <a:spcPct val="100000"/>
              </a:lnSpc>
              <a:spcBef>
                <a:spcPts val="360"/>
              </a:spcBef>
              <a:spcAft>
                <a:spcPts val="0"/>
              </a:spcAft>
              <a:buSzPts val="1800"/>
              <a:buNone/>
            </a:pP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sp>
        <p:nvSpPr>
          <p:cNvPr id="680" name="Google Shape;680;p2"/>
          <p:cNvSpPr/>
          <p:nvPr/>
        </p:nvSpPr>
        <p:spPr>
          <a:xfrm>
            <a:off x="0" y="0"/>
            <a:ext cx="18288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1" name="Google Shape;681;p2"/>
          <p:cNvSpPr/>
          <p:nvPr/>
        </p:nvSpPr>
        <p:spPr>
          <a:xfrm>
            <a:off x="152400" y="152400"/>
            <a:ext cx="18288000" cy="0"/>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682" name="Google Shape;682;p2"/>
          <p:cNvSpPr txBox="1"/>
          <p:nvPr/>
        </p:nvSpPr>
        <p:spPr>
          <a:xfrm>
            <a:off x="2696945" y="304800"/>
            <a:ext cx="12749100" cy="1323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None/>
            </a:pPr>
            <a:r>
              <a:rPr lang="en-US" sz="4000" b="1">
                <a:solidFill>
                  <a:srgbClr val="002060"/>
                </a:solidFill>
                <a:latin typeface="Open Sans"/>
                <a:ea typeface="Open Sans"/>
                <a:cs typeface="Open Sans"/>
                <a:sym typeface="Open Sans"/>
              </a:rPr>
              <a:t>Pathway</a:t>
            </a:r>
            <a:r>
              <a:rPr lang="en-US" sz="4000" b="1" i="0" u="none" strike="noStrike" cap="none">
                <a:solidFill>
                  <a:srgbClr val="002060"/>
                </a:solidFill>
                <a:latin typeface="Open Sans"/>
                <a:ea typeface="Open Sans"/>
                <a:cs typeface="Open Sans"/>
                <a:sym typeface="Open Sans"/>
              </a:rPr>
              <a:t> Co-creation Timeline</a:t>
            </a:r>
            <a:endParaRPr/>
          </a:p>
          <a:p>
            <a:pPr marL="0" marR="0" lvl="0" indent="0" algn="ctr" rtl="0">
              <a:lnSpc>
                <a:spcPct val="100000"/>
              </a:lnSpc>
              <a:spcBef>
                <a:spcPts val="0"/>
              </a:spcBef>
              <a:spcAft>
                <a:spcPts val="0"/>
              </a:spcAft>
              <a:buNone/>
            </a:pPr>
            <a:endParaRPr sz="4000" b="1" i="0" u="none" strike="noStrike" cap="none">
              <a:solidFill>
                <a:srgbClr val="002060"/>
              </a:solidFill>
              <a:latin typeface="Open Sans"/>
              <a:ea typeface="Open Sans"/>
              <a:cs typeface="Open Sans"/>
              <a:sym typeface="Open Sans"/>
            </a:endParaRPr>
          </a:p>
        </p:txBody>
      </p:sp>
      <p:pic>
        <p:nvPicPr>
          <p:cNvPr id="683" name="Google Shape;683;p2" title="Screenshot 2025-08-01 at 18.09.29.png"/>
          <p:cNvPicPr preferRelativeResize="0"/>
          <p:nvPr/>
        </p:nvPicPr>
        <p:blipFill>
          <a:blip r:embed="rId3">
            <a:alphaModFix/>
          </a:blip>
          <a:stretch>
            <a:fillRect/>
          </a:stretch>
        </p:blipFill>
        <p:spPr>
          <a:xfrm>
            <a:off x="2837112" y="1029075"/>
            <a:ext cx="12918574" cy="9295650"/>
          </a:xfrm>
          <a:prstGeom prst="rect">
            <a:avLst/>
          </a:prstGeom>
          <a:noFill/>
          <a:ln>
            <a:noFill/>
          </a:ln>
        </p:spPr>
      </p:pic>
      <p:sp>
        <p:nvSpPr>
          <p:cNvPr id="684" name="Google Shape;684;p2"/>
          <p:cNvSpPr txBox="1"/>
          <p:nvPr/>
        </p:nvSpPr>
        <p:spPr>
          <a:xfrm>
            <a:off x="152397" y="9615400"/>
            <a:ext cx="4866600" cy="523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*Business process meeting on 05/15/25 applies for general HTA, not specific to TB.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88"/>
        <p:cNvGrpSpPr/>
        <p:nvPr/>
      </p:nvGrpSpPr>
      <p:grpSpPr>
        <a:xfrm>
          <a:off x="0" y="0"/>
          <a:ext cx="0" cy="0"/>
          <a:chOff x="0" y="0"/>
          <a:chExt cx="0" cy="0"/>
        </a:xfrm>
      </p:grpSpPr>
      <p:sp>
        <p:nvSpPr>
          <p:cNvPr id="689" name="Google Shape;689;p8"/>
          <p:cNvSpPr txBox="1">
            <a:spLocks noGrp="1"/>
          </p:cNvSpPr>
          <p:nvPr>
            <p:ph type="title"/>
          </p:nvPr>
        </p:nvSpPr>
        <p:spPr>
          <a:xfrm>
            <a:off x="253526" y="1249100"/>
            <a:ext cx="10680000" cy="11430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100000"/>
              </a:lnSpc>
              <a:spcBef>
                <a:spcPts val="0"/>
              </a:spcBef>
              <a:spcAft>
                <a:spcPts val="0"/>
              </a:spcAft>
              <a:buSzPct val="66971"/>
              <a:buNone/>
            </a:pPr>
            <a:r>
              <a:rPr lang="en-US" sz="7300"/>
              <a:t>Pathway </a:t>
            </a:r>
            <a:r>
              <a:rPr lang="en-US" sz="7300" b="1"/>
              <a:t>before Nov 2024</a:t>
            </a:r>
            <a:br>
              <a:rPr lang="en-US" b="1"/>
            </a:br>
            <a:r>
              <a:rPr lang="en-US" sz="2700"/>
              <a:t>(finalized 16 Dec 2024) </a:t>
            </a:r>
            <a:endParaRPr sz="2700">
              <a:solidFill>
                <a:srgbClr val="FF0000"/>
              </a:solidFill>
            </a:endParaRPr>
          </a:p>
        </p:txBody>
      </p:sp>
      <p:pic>
        <p:nvPicPr>
          <p:cNvPr id="690" name="Google Shape;690;p8" descr="Users with solid fill">
            <a:hlinkClick r:id="rId3" action="ppaction://hlinksldjump"/>
          </p:cNvPr>
          <p:cNvPicPr preferRelativeResize="0"/>
          <p:nvPr/>
        </p:nvPicPr>
        <p:blipFill rotWithShape="1">
          <a:blip r:embed="rId4">
            <a:alphaModFix/>
          </a:blip>
          <a:srcRect/>
          <a:stretch/>
        </p:blipFill>
        <p:spPr>
          <a:xfrm>
            <a:off x="5970215" y="2734373"/>
            <a:ext cx="464405" cy="464405"/>
          </a:xfrm>
          <a:prstGeom prst="rect">
            <a:avLst/>
          </a:prstGeom>
          <a:noFill/>
          <a:ln>
            <a:noFill/>
          </a:ln>
        </p:spPr>
      </p:pic>
      <p:pic>
        <p:nvPicPr>
          <p:cNvPr id="691" name="Google Shape;691;p8" descr="Users with solid fill">
            <a:hlinkClick r:id="rId5" action="ppaction://hlinksldjump"/>
          </p:cNvPr>
          <p:cNvPicPr preferRelativeResize="0"/>
          <p:nvPr/>
        </p:nvPicPr>
        <p:blipFill rotWithShape="1">
          <a:blip r:embed="rId4">
            <a:alphaModFix/>
          </a:blip>
          <a:srcRect/>
          <a:stretch/>
        </p:blipFill>
        <p:spPr>
          <a:xfrm>
            <a:off x="9545959" y="4685890"/>
            <a:ext cx="464405" cy="464405"/>
          </a:xfrm>
          <a:prstGeom prst="rect">
            <a:avLst/>
          </a:prstGeom>
          <a:noFill/>
          <a:ln>
            <a:noFill/>
          </a:ln>
        </p:spPr>
      </p:pic>
      <p:pic>
        <p:nvPicPr>
          <p:cNvPr id="692" name="Google Shape;692;p8" descr="Users with solid fill">
            <a:hlinkClick r:id="rId5" action="ppaction://hlinksldjump"/>
          </p:cNvPr>
          <p:cNvPicPr preferRelativeResize="0"/>
          <p:nvPr/>
        </p:nvPicPr>
        <p:blipFill rotWithShape="1">
          <a:blip r:embed="rId6">
            <a:alphaModFix/>
          </a:blip>
          <a:srcRect/>
          <a:stretch/>
        </p:blipFill>
        <p:spPr>
          <a:xfrm>
            <a:off x="5857282" y="7277685"/>
            <a:ext cx="464405" cy="464405"/>
          </a:xfrm>
          <a:prstGeom prst="rect">
            <a:avLst/>
          </a:prstGeom>
          <a:noFill/>
          <a:ln>
            <a:noFill/>
          </a:ln>
        </p:spPr>
      </p:pic>
      <p:pic>
        <p:nvPicPr>
          <p:cNvPr id="693" name="Google Shape;693;p8" descr="Users with solid fill">
            <a:hlinkClick r:id="rId7" action="ppaction://hlinksldjump"/>
          </p:cNvPr>
          <p:cNvPicPr preferRelativeResize="0"/>
          <p:nvPr/>
        </p:nvPicPr>
        <p:blipFill rotWithShape="1">
          <a:blip r:embed="rId4">
            <a:alphaModFix/>
          </a:blip>
          <a:srcRect/>
          <a:stretch/>
        </p:blipFill>
        <p:spPr>
          <a:xfrm>
            <a:off x="14579902" y="4839149"/>
            <a:ext cx="464405" cy="464405"/>
          </a:xfrm>
          <a:prstGeom prst="rect">
            <a:avLst/>
          </a:prstGeom>
          <a:noFill/>
          <a:ln>
            <a:noFill/>
          </a:ln>
        </p:spPr>
      </p:pic>
      <p:sp>
        <p:nvSpPr>
          <p:cNvPr id="694" name="Google Shape;694;p8"/>
          <p:cNvSpPr txBox="1"/>
          <p:nvPr/>
        </p:nvSpPr>
        <p:spPr>
          <a:xfrm>
            <a:off x="8091480" y="5103277"/>
            <a:ext cx="1877607" cy="600164"/>
          </a:xfrm>
          <a:prstGeom prst="rect">
            <a:avLst/>
          </a:prstGeom>
          <a:solidFill>
            <a:srgbClr val="E7DCD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sng" strike="noStrike" cap="none">
                <a:solidFill>
                  <a:srgbClr val="000000"/>
                </a:solid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Health Technology Assessment</a:t>
            </a:r>
            <a:endParaRPr sz="1650" b="0" i="0" u="none" strike="noStrike" cap="none">
              <a:solidFill>
                <a:srgbClr val="000000"/>
              </a:solidFill>
              <a:latin typeface="Calibri"/>
              <a:ea typeface="Calibri"/>
              <a:cs typeface="Calibri"/>
              <a:sym typeface="Calibri"/>
            </a:endParaRPr>
          </a:p>
        </p:txBody>
      </p:sp>
      <p:cxnSp>
        <p:nvCxnSpPr>
          <p:cNvPr id="695" name="Google Shape;695;p8"/>
          <p:cNvCxnSpPr>
            <a:endCxn id="694" idx="1"/>
          </p:cNvCxnSpPr>
          <p:nvPr/>
        </p:nvCxnSpPr>
        <p:spPr>
          <a:xfrm rot="10800000" flipH="1">
            <a:off x="6717480" y="5403359"/>
            <a:ext cx="1374000" cy="6600"/>
          </a:xfrm>
          <a:prstGeom prst="straightConnector1">
            <a:avLst/>
          </a:prstGeom>
          <a:noFill/>
          <a:ln w="9525" cap="flat" cmpd="sng">
            <a:solidFill>
              <a:schemeClr val="dk1"/>
            </a:solidFill>
            <a:prstDash val="solid"/>
            <a:round/>
            <a:headEnd type="none" w="sm" len="sm"/>
            <a:tailEnd type="triangle" w="med" len="med"/>
          </a:ln>
        </p:spPr>
      </p:cxnSp>
      <p:sp>
        <p:nvSpPr>
          <p:cNvPr id="696" name="Google Shape;696;p8"/>
          <p:cNvSpPr/>
          <p:nvPr/>
        </p:nvSpPr>
        <p:spPr>
          <a:xfrm>
            <a:off x="3376667" y="3903972"/>
            <a:ext cx="9581634" cy="2652581"/>
          </a:xfrm>
          <a:prstGeom prst="roundRect">
            <a:avLst>
              <a:gd name="adj" fmla="val 16667"/>
            </a:avLst>
          </a:prstGeom>
          <a:noFill/>
          <a:ln w="41275" cap="flat" cmpd="sng">
            <a:solidFill>
              <a:srgbClr val="591E09"/>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Arial"/>
              <a:ea typeface="Arial"/>
              <a:cs typeface="Arial"/>
              <a:sym typeface="Arial"/>
            </a:endParaRPr>
          </a:p>
        </p:txBody>
      </p:sp>
      <p:grpSp>
        <p:nvGrpSpPr>
          <p:cNvPr id="697" name="Google Shape;697;p8"/>
          <p:cNvGrpSpPr/>
          <p:nvPr/>
        </p:nvGrpSpPr>
        <p:grpSpPr>
          <a:xfrm>
            <a:off x="208944" y="3300657"/>
            <a:ext cx="17870108" cy="6625887"/>
            <a:chOff x="152379" y="2075754"/>
            <a:chExt cx="11913405" cy="4417258"/>
          </a:xfrm>
        </p:grpSpPr>
        <p:sp>
          <p:nvSpPr>
            <p:cNvPr id="698" name="Google Shape;698;p8"/>
            <p:cNvSpPr txBox="1"/>
            <p:nvPr/>
          </p:nvSpPr>
          <p:spPr>
            <a:xfrm>
              <a:off x="10527984" y="3464668"/>
              <a:ext cx="15378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Funding scheme</a:t>
              </a:r>
              <a:endParaRPr sz="1650" b="0" i="0" u="none" strike="noStrike" cap="none">
                <a:solidFill>
                  <a:srgbClr val="000000"/>
                </a:solidFill>
                <a:latin typeface="Calibri"/>
                <a:ea typeface="Calibri"/>
                <a:cs typeface="Calibri"/>
                <a:sym typeface="Calibri"/>
              </a:endParaRPr>
            </a:p>
          </p:txBody>
        </p:sp>
        <p:sp>
          <p:nvSpPr>
            <p:cNvPr id="699" name="Google Shape;699;p8"/>
            <p:cNvSpPr txBox="1"/>
            <p:nvPr/>
          </p:nvSpPr>
          <p:spPr>
            <a:xfrm>
              <a:off x="7278077" y="2649717"/>
              <a:ext cx="1000500" cy="23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E1EFD8"/>
                </a:buClr>
                <a:buSzPts val="1650"/>
                <a:buFont typeface="Arial"/>
                <a:buNone/>
              </a:pPr>
              <a:r>
                <a:rPr lang="en-US" sz="1650" b="0" i="0" u="sng" strike="noStrike" cap="none">
                  <a:solidFill>
                    <a:srgbClr val="E1EFD8"/>
                  </a:solidFill>
                  <a:latin typeface="Calibri"/>
                  <a:ea typeface="Calibri"/>
                  <a:cs typeface="Calibri"/>
                  <a:sym typeface="Calibri"/>
                  <a:hlinkClick r:id="rId8" action="ppaction://hlinksldjump">
                    <a:extLst>
                      <a:ext uri="{A12FA001-AC4F-418D-AE19-62706E023703}">
                        <ahyp:hlinkClr xmlns:ahyp="http://schemas.microsoft.com/office/drawing/2018/hyperlinkcolor" val="tx"/>
                      </a:ext>
                    </a:extLst>
                  </a:hlinkClick>
                </a:rPr>
                <a:t>.</a:t>
              </a:r>
              <a:endParaRPr sz="1650" b="0" i="0" u="none" strike="noStrike" cap="none">
                <a:solidFill>
                  <a:srgbClr val="E1EFD8"/>
                </a:solidFill>
                <a:latin typeface="Calibri"/>
                <a:ea typeface="Calibri"/>
                <a:cs typeface="Calibri"/>
                <a:sym typeface="Calibri"/>
              </a:endParaRPr>
            </a:p>
          </p:txBody>
        </p:sp>
        <p:sp>
          <p:nvSpPr>
            <p:cNvPr id="700" name="Google Shape;700;p8"/>
            <p:cNvSpPr txBox="1"/>
            <p:nvPr/>
          </p:nvSpPr>
          <p:spPr>
            <a:xfrm>
              <a:off x="152379" y="3484770"/>
              <a:ext cx="15378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New TB diagnostics</a:t>
              </a:r>
              <a:endParaRPr sz="1650" b="0" i="0" u="none" strike="noStrike" cap="none">
                <a:solidFill>
                  <a:srgbClr val="000000"/>
                </a:solidFill>
                <a:latin typeface="Calibri"/>
                <a:ea typeface="Calibri"/>
                <a:cs typeface="Calibri"/>
                <a:sym typeface="Calibri"/>
              </a:endParaRPr>
            </a:p>
          </p:txBody>
        </p:sp>
        <p:sp>
          <p:nvSpPr>
            <p:cNvPr id="701" name="Google Shape;701;p8"/>
            <p:cNvSpPr txBox="1"/>
            <p:nvPr/>
          </p:nvSpPr>
          <p:spPr>
            <a:xfrm>
              <a:off x="2669496" y="4650797"/>
              <a:ext cx="1537800" cy="230700"/>
            </a:xfrm>
            <a:prstGeom prst="rect">
              <a:avLst/>
            </a:prstGeom>
            <a:solidFill>
              <a:srgbClr val="EADED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Audiences with MoH</a:t>
              </a:r>
              <a:endParaRPr sz="1650" b="0" i="0" u="none" strike="noStrike" cap="none">
                <a:solidFill>
                  <a:srgbClr val="000000"/>
                </a:solidFill>
                <a:latin typeface="Calibri"/>
                <a:ea typeface="Calibri"/>
                <a:cs typeface="Calibri"/>
                <a:sym typeface="Calibri"/>
              </a:endParaRPr>
            </a:p>
          </p:txBody>
        </p:sp>
        <p:cxnSp>
          <p:nvCxnSpPr>
            <p:cNvPr id="702" name="Google Shape;702;p8"/>
            <p:cNvCxnSpPr>
              <a:stCxn id="703" idx="3"/>
              <a:endCxn id="704" idx="1"/>
            </p:cNvCxnSpPr>
            <p:nvPr/>
          </p:nvCxnSpPr>
          <p:spPr>
            <a:xfrm rot="10800000" flipH="1">
              <a:off x="1607476" y="3586801"/>
              <a:ext cx="812400" cy="15300"/>
            </a:xfrm>
            <a:prstGeom prst="bentConnector3">
              <a:avLst>
                <a:gd name="adj1" fmla="val 49998"/>
              </a:avLst>
            </a:prstGeom>
            <a:noFill/>
            <a:ln w="9525" cap="flat" cmpd="sng">
              <a:solidFill>
                <a:schemeClr val="dk1"/>
              </a:solidFill>
              <a:prstDash val="solid"/>
              <a:round/>
              <a:headEnd type="none" w="sm" len="sm"/>
              <a:tailEnd type="triangle" w="med" len="med"/>
            </a:ln>
          </p:spPr>
        </p:cxnSp>
        <p:sp>
          <p:nvSpPr>
            <p:cNvPr id="704" name="Google Shape;704;p8"/>
            <p:cNvSpPr txBox="1"/>
            <p:nvPr/>
          </p:nvSpPr>
          <p:spPr>
            <a:xfrm>
              <a:off x="2419836" y="3217316"/>
              <a:ext cx="2025600" cy="738900"/>
            </a:xfrm>
            <a:prstGeom prst="rect">
              <a:avLst/>
            </a:prstGeom>
            <a:solidFill>
              <a:srgbClr val="E7DCD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sng" strike="noStrike" cap="none">
                  <a:solidFill>
                    <a:srgbClr val="000000"/>
                  </a:solidFill>
                  <a:latin typeface="Calibri"/>
                  <a:ea typeface="Calibri"/>
                  <a:cs typeface="Calibri"/>
                  <a:sym typeface="Calibri"/>
                  <a:hlinkClick r:id="rId9" action="ppaction://hlinksldjump">
                    <a:extLst>
                      <a:ext uri="{A12FA001-AC4F-418D-AE19-62706E023703}">
                        <ahyp:hlinkClr xmlns:ahyp="http://schemas.microsoft.com/office/drawing/2018/hyperlinkcolor" val="tx"/>
                      </a:ext>
                    </a:extLst>
                  </a:hlinkClick>
                </a:rPr>
                <a:t>Regulatory approval by Directorate General of Pharmaceuticals and Medical Devices</a:t>
              </a:r>
              <a:endParaRPr sz="1650" b="0" i="0" u="none" strike="noStrike" cap="none">
                <a:solidFill>
                  <a:srgbClr val="000000"/>
                </a:solidFill>
                <a:latin typeface="Calibri"/>
                <a:ea typeface="Calibri"/>
                <a:cs typeface="Calibri"/>
                <a:sym typeface="Calibri"/>
              </a:endParaRPr>
            </a:p>
          </p:txBody>
        </p:sp>
        <p:sp>
          <p:nvSpPr>
            <p:cNvPr id="705" name="Google Shape;705;p8"/>
            <p:cNvSpPr txBox="1"/>
            <p:nvPr/>
          </p:nvSpPr>
          <p:spPr>
            <a:xfrm>
              <a:off x="1222361" y="3002189"/>
              <a:ext cx="902700" cy="230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4472C4"/>
                </a:buClr>
                <a:buSzPts val="1650"/>
                <a:buFont typeface="Arial"/>
                <a:buNone/>
              </a:pPr>
              <a:r>
                <a:rPr lang="en-US" sz="1650" b="0" i="0" u="none" strike="noStrike" cap="none">
                  <a:solidFill>
                    <a:srgbClr val="4472C4"/>
                  </a:solidFill>
                  <a:latin typeface="Calibri"/>
                  <a:ea typeface="Calibri"/>
                  <a:cs typeface="Calibri"/>
                  <a:sym typeface="Calibri"/>
                </a:rPr>
                <a:t>2-3 months</a:t>
              </a:r>
              <a:endParaRPr sz="1650" b="0" i="0" u="none" strike="noStrike" cap="none">
                <a:solidFill>
                  <a:srgbClr val="4472C4"/>
                </a:solidFill>
                <a:latin typeface="Calibri"/>
                <a:ea typeface="Calibri"/>
                <a:cs typeface="Calibri"/>
                <a:sym typeface="Calibri"/>
              </a:endParaRPr>
            </a:p>
          </p:txBody>
        </p:sp>
        <p:sp>
          <p:nvSpPr>
            <p:cNvPr id="706" name="Google Shape;706;p8"/>
            <p:cNvSpPr txBox="1"/>
            <p:nvPr/>
          </p:nvSpPr>
          <p:spPr>
            <a:xfrm>
              <a:off x="7207192" y="3484770"/>
              <a:ext cx="1251600" cy="230700"/>
            </a:xfrm>
            <a:prstGeom prst="rect">
              <a:avLst/>
            </a:prstGeom>
            <a:solidFill>
              <a:srgbClr val="E7DCD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Adoption by NTP</a:t>
              </a:r>
              <a:endParaRPr sz="1400" b="0" i="0" u="none" strike="noStrike" cap="none">
                <a:solidFill>
                  <a:srgbClr val="000000"/>
                </a:solidFill>
                <a:latin typeface="Arial"/>
                <a:ea typeface="Arial"/>
                <a:cs typeface="Arial"/>
                <a:sym typeface="Arial"/>
              </a:endParaRPr>
            </a:p>
          </p:txBody>
        </p:sp>
        <p:cxnSp>
          <p:nvCxnSpPr>
            <p:cNvPr id="707" name="Google Shape;707;p8"/>
            <p:cNvCxnSpPr>
              <a:stCxn id="694" idx="3"/>
              <a:endCxn id="706" idx="1"/>
            </p:cNvCxnSpPr>
            <p:nvPr/>
          </p:nvCxnSpPr>
          <p:spPr>
            <a:xfrm>
              <a:off x="6659141" y="3477555"/>
              <a:ext cx="548100" cy="122700"/>
            </a:xfrm>
            <a:prstGeom prst="straightConnector1">
              <a:avLst/>
            </a:prstGeom>
            <a:noFill/>
            <a:ln w="9525" cap="flat" cmpd="sng">
              <a:solidFill>
                <a:schemeClr val="dk1"/>
              </a:solidFill>
              <a:prstDash val="solid"/>
              <a:round/>
              <a:headEnd type="none" w="sm" len="sm"/>
              <a:tailEnd type="triangle" w="med" len="med"/>
            </a:ln>
          </p:spPr>
        </p:cxnSp>
        <p:cxnSp>
          <p:nvCxnSpPr>
            <p:cNvPr id="708" name="Google Shape;708;p8"/>
            <p:cNvCxnSpPr>
              <a:stCxn id="701" idx="3"/>
              <a:endCxn id="706" idx="2"/>
            </p:cNvCxnSpPr>
            <p:nvPr/>
          </p:nvCxnSpPr>
          <p:spPr>
            <a:xfrm rot="10800000" flipH="1">
              <a:off x="4207296" y="3715547"/>
              <a:ext cx="3625800" cy="1050600"/>
            </a:xfrm>
            <a:prstGeom prst="bentConnector2">
              <a:avLst/>
            </a:prstGeom>
            <a:noFill/>
            <a:ln w="9525" cap="flat" cmpd="sng">
              <a:solidFill>
                <a:schemeClr val="dk1"/>
              </a:solidFill>
              <a:prstDash val="solid"/>
              <a:round/>
              <a:headEnd type="none" w="sm" len="sm"/>
              <a:tailEnd type="triangle" w="med" len="med"/>
            </a:ln>
          </p:spPr>
        </p:cxnSp>
        <p:sp>
          <p:nvSpPr>
            <p:cNvPr id="703" name="Google Shape;703;p8"/>
            <p:cNvSpPr/>
            <p:nvPr/>
          </p:nvSpPr>
          <p:spPr>
            <a:xfrm>
              <a:off x="212980" y="3413938"/>
              <a:ext cx="1394496" cy="376326"/>
            </a:xfrm>
            <a:prstGeom prst="flowChartTerminator">
              <a:avLst/>
            </a:prstGeom>
            <a:noFill/>
            <a:ln w="25400" cap="flat" cmpd="sng">
              <a:solidFill>
                <a:srgbClr val="591E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50"/>
                <a:buFont typeface="Arial"/>
                <a:buNone/>
              </a:pPr>
              <a:endParaRPr sz="1650" b="0" i="0" u="none" strike="noStrike" cap="none">
                <a:solidFill>
                  <a:srgbClr val="FFFFFF"/>
                </a:solidFill>
                <a:latin typeface="Calibri"/>
                <a:ea typeface="Calibri"/>
                <a:cs typeface="Calibri"/>
                <a:sym typeface="Calibri"/>
              </a:endParaRPr>
            </a:p>
          </p:txBody>
        </p:sp>
        <p:sp>
          <p:nvSpPr>
            <p:cNvPr id="709" name="Google Shape;709;p8"/>
            <p:cNvSpPr txBox="1"/>
            <p:nvPr/>
          </p:nvSpPr>
          <p:spPr>
            <a:xfrm>
              <a:off x="4826184" y="4065250"/>
              <a:ext cx="1537800" cy="230700"/>
            </a:xfrm>
            <a:prstGeom prst="rect">
              <a:avLst/>
            </a:prstGeom>
            <a:solidFill>
              <a:srgbClr val="EADEDA"/>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Operational research</a:t>
              </a:r>
              <a:endParaRPr sz="1650" b="0" i="0" u="none" strike="noStrike" cap="none">
                <a:solidFill>
                  <a:srgbClr val="000000"/>
                </a:solidFill>
                <a:latin typeface="Calibri"/>
                <a:ea typeface="Calibri"/>
                <a:cs typeface="Calibri"/>
                <a:sym typeface="Calibri"/>
              </a:endParaRPr>
            </a:p>
          </p:txBody>
        </p:sp>
        <p:cxnSp>
          <p:nvCxnSpPr>
            <p:cNvPr id="710" name="Google Shape;710;p8"/>
            <p:cNvCxnSpPr>
              <a:stCxn id="704" idx="2"/>
              <a:endCxn id="709" idx="1"/>
            </p:cNvCxnSpPr>
            <p:nvPr/>
          </p:nvCxnSpPr>
          <p:spPr>
            <a:xfrm rot="-5400000" flipH="1">
              <a:off x="4017186" y="3371666"/>
              <a:ext cx="224400" cy="1393500"/>
            </a:xfrm>
            <a:prstGeom prst="bentConnector2">
              <a:avLst/>
            </a:prstGeom>
            <a:noFill/>
            <a:ln w="9525" cap="flat" cmpd="sng">
              <a:solidFill>
                <a:schemeClr val="dk1"/>
              </a:solidFill>
              <a:prstDash val="solid"/>
              <a:round/>
              <a:headEnd type="none" w="sm" len="sm"/>
              <a:tailEnd type="none" w="sm" len="sm"/>
            </a:ln>
          </p:spPr>
        </p:cxnSp>
        <p:cxnSp>
          <p:nvCxnSpPr>
            <p:cNvPr id="711" name="Google Shape;711;p8"/>
            <p:cNvCxnSpPr>
              <a:stCxn id="709" idx="3"/>
              <a:endCxn id="706" idx="2"/>
            </p:cNvCxnSpPr>
            <p:nvPr/>
          </p:nvCxnSpPr>
          <p:spPr>
            <a:xfrm rot="10800000" flipH="1">
              <a:off x="6363984" y="3715600"/>
              <a:ext cx="1469100" cy="465000"/>
            </a:xfrm>
            <a:prstGeom prst="bentConnector2">
              <a:avLst/>
            </a:prstGeom>
            <a:noFill/>
            <a:ln w="9525" cap="flat" cmpd="sng">
              <a:solidFill>
                <a:schemeClr val="dk1"/>
              </a:solidFill>
              <a:prstDash val="solid"/>
              <a:round/>
              <a:headEnd type="none" w="sm" len="sm"/>
              <a:tailEnd type="triangle" w="med" len="med"/>
            </a:ln>
          </p:spPr>
        </p:cxnSp>
        <p:sp>
          <p:nvSpPr>
            <p:cNvPr id="712" name="Google Shape;712;p8"/>
            <p:cNvSpPr txBox="1"/>
            <p:nvPr/>
          </p:nvSpPr>
          <p:spPr>
            <a:xfrm>
              <a:off x="9041814" y="3484770"/>
              <a:ext cx="993900" cy="230700"/>
            </a:xfrm>
            <a:prstGeom prst="rect">
              <a:avLst/>
            </a:prstGeom>
            <a:solidFill>
              <a:srgbClr val="E7DCD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Procurement</a:t>
              </a:r>
              <a:endParaRPr sz="1400" b="0" i="0" u="none" strike="noStrike" cap="none">
                <a:solidFill>
                  <a:srgbClr val="000000"/>
                </a:solidFill>
                <a:latin typeface="Arial"/>
                <a:ea typeface="Arial"/>
                <a:cs typeface="Arial"/>
                <a:sym typeface="Arial"/>
              </a:endParaRPr>
            </a:p>
          </p:txBody>
        </p:sp>
        <p:sp>
          <p:nvSpPr>
            <p:cNvPr id="713" name="Google Shape;713;p8"/>
            <p:cNvSpPr/>
            <p:nvPr/>
          </p:nvSpPr>
          <p:spPr>
            <a:xfrm>
              <a:off x="10573456" y="3418578"/>
              <a:ext cx="1394496" cy="376326"/>
            </a:xfrm>
            <a:prstGeom prst="flowChartTerminator">
              <a:avLst/>
            </a:prstGeom>
            <a:noFill/>
            <a:ln w="25400" cap="flat" cmpd="sng">
              <a:solidFill>
                <a:srgbClr val="591E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50"/>
                <a:buFont typeface="Arial"/>
                <a:buNone/>
              </a:pPr>
              <a:endParaRPr sz="1650" b="0" i="0" u="none" strike="noStrike" cap="none">
                <a:solidFill>
                  <a:srgbClr val="FFFFFF"/>
                </a:solidFill>
                <a:latin typeface="Calibri"/>
                <a:ea typeface="Calibri"/>
                <a:cs typeface="Calibri"/>
                <a:sym typeface="Calibri"/>
              </a:endParaRPr>
            </a:p>
          </p:txBody>
        </p:sp>
        <p:cxnSp>
          <p:nvCxnSpPr>
            <p:cNvPr id="714" name="Google Shape;714;p8"/>
            <p:cNvCxnSpPr>
              <a:stCxn id="706" idx="3"/>
              <a:endCxn id="712" idx="1"/>
            </p:cNvCxnSpPr>
            <p:nvPr/>
          </p:nvCxnSpPr>
          <p:spPr>
            <a:xfrm>
              <a:off x="8458792" y="3600120"/>
              <a:ext cx="582900" cy="0"/>
            </a:xfrm>
            <a:prstGeom prst="straightConnector1">
              <a:avLst/>
            </a:prstGeom>
            <a:noFill/>
            <a:ln w="9525" cap="flat" cmpd="sng">
              <a:solidFill>
                <a:schemeClr val="dk1"/>
              </a:solidFill>
              <a:prstDash val="solid"/>
              <a:round/>
              <a:headEnd type="none" w="sm" len="sm"/>
              <a:tailEnd type="triangle" w="med" len="med"/>
            </a:ln>
          </p:spPr>
        </p:cxnSp>
        <p:sp>
          <p:nvSpPr>
            <p:cNvPr id="715" name="Google Shape;715;p8"/>
            <p:cNvSpPr txBox="1"/>
            <p:nvPr/>
          </p:nvSpPr>
          <p:spPr>
            <a:xfrm>
              <a:off x="9326920" y="3953322"/>
              <a:ext cx="765000" cy="184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Calibri"/>
                  <a:ea typeface="Calibri"/>
                  <a:cs typeface="Calibri"/>
                  <a:sym typeface="Calibri"/>
                </a:rPr>
                <a:t>by MoH</a:t>
              </a:r>
              <a:endParaRPr sz="1200" b="0" i="0" u="none" strike="noStrike" cap="none">
                <a:solidFill>
                  <a:srgbClr val="000000"/>
                </a:solidFill>
                <a:latin typeface="Calibri"/>
                <a:ea typeface="Calibri"/>
                <a:cs typeface="Calibri"/>
                <a:sym typeface="Calibri"/>
              </a:endParaRPr>
            </a:p>
          </p:txBody>
        </p:sp>
        <p:sp>
          <p:nvSpPr>
            <p:cNvPr id="716" name="Google Shape;716;p8"/>
            <p:cNvSpPr/>
            <p:nvPr/>
          </p:nvSpPr>
          <p:spPr>
            <a:xfrm>
              <a:off x="9304995" y="3930239"/>
              <a:ext cx="764964" cy="261630"/>
            </a:xfrm>
            <a:prstGeom prst="flowChartTerminator">
              <a:avLst/>
            </a:prstGeom>
            <a:noFill/>
            <a:ln w="25400" cap="flat" cmpd="sng">
              <a:solidFill>
                <a:srgbClr val="591E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50"/>
                <a:buFont typeface="Arial"/>
                <a:buNone/>
              </a:pPr>
              <a:endParaRPr sz="1650" b="0" i="0" u="none" strike="noStrike" cap="none">
                <a:solidFill>
                  <a:srgbClr val="FFFFFF"/>
                </a:solidFill>
                <a:latin typeface="Calibri"/>
                <a:ea typeface="Calibri"/>
                <a:cs typeface="Calibri"/>
                <a:sym typeface="Calibri"/>
              </a:endParaRPr>
            </a:p>
          </p:txBody>
        </p:sp>
        <p:sp>
          <p:nvSpPr>
            <p:cNvPr id="717" name="Google Shape;717;p8"/>
            <p:cNvSpPr txBox="1"/>
            <p:nvPr/>
          </p:nvSpPr>
          <p:spPr>
            <a:xfrm>
              <a:off x="9302671" y="4391216"/>
              <a:ext cx="765000" cy="246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900"/>
                <a:buFont typeface="Arial"/>
                <a:buNone/>
              </a:pPr>
              <a:r>
                <a:rPr lang="en-US" sz="900" b="0" i="0" u="none" strike="noStrike" cap="none">
                  <a:solidFill>
                    <a:srgbClr val="000000"/>
                  </a:solidFill>
                  <a:latin typeface="Calibri"/>
                  <a:ea typeface="Calibri"/>
                  <a:cs typeface="Calibri"/>
                  <a:sym typeface="Calibri"/>
                </a:rPr>
                <a:t>by DHO &amp; public hospitals</a:t>
              </a:r>
              <a:endParaRPr sz="900" b="0" i="0" u="none" strike="noStrike" cap="none">
                <a:solidFill>
                  <a:srgbClr val="000000"/>
                </a:solidFill>
                <a:latin typeface="Calibri"/>
                <a:ea typeface="Calibri"/>
                <a:cs typeface="Calibri"/>
                <a:sym typeface="Calibri"/>
              </a:endParaRPr>
            </a:p>
          </p:txBody>
        </p:sp>
        <p:sp>
          <p:nvSpPr>
            <p:cNvPr id="718" name="Google Shape;718;p8"/>
            <p:cNvSpPr/>
            <p:nvPr/>
          </p:nvSpPr>
          <p:spPr>
            <a:xfrm>
              <a:off x="9304995" y="4389187"/>
              <a:ext cx="764964" cy="261630"/>
            </a:xfrm>
            <a:prstGeom prst="flowChartTerminator">
              <a:avLst/>
            </a:prstGeom>
            <a:noFill/>
            <a:ln w="25400" cap="flat" cmpd="sng">
              <a:solidFill>
                <a:srgbClr val="591E0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650"/>
                <a:buFont typeface="Arial"/>
                <a:buNone/>
              </a:pPr>
              <a:endParaRPr sz="1650" b="0" i="0" u="none" strike="noStrike" cap="none">
                <a:solidFill>
                  <a:srgbClr val="FFFFFF"/>
                </a:solidFill>
                <a:latin typeface="Calibri"/>
                <a:ea typeface="Calibri"/>
                <a:cs typeface="Calibri"/>
                <a:sym typeface="Calibri"/>
              </a:endParaRPr>
            </a:p>
          </p:txBody>
        </p:sp>
        <p:cxnSp>
          <p:nvCxnSpPr>
            <p:cNvPr id="719" name="Google Shape;719;p8"/>
            <p:cNvCxnSpPr>
              <a:endCxn id="716" idx="1"/>
            </p:cNvCxnSpPr>
            <p:nvPr/>
          </p:nvCxnSpPr>
          <p:spPr>
            <a:xfrm rot="-5400000" flipH="1">
              <a:off x="9064995" y="3821054"/>
              <a:ext cx="314700" cy="165300"/>
            </a:xfrm>
            <a:prstGeom prst="bentConnector2">
              <a:avLst/>
            </a:prstGeom>
            <a:noFill/>
            <a:ln w="9525" cap="flat" cmpd="sng">
              <a:solidFill>
                <a:schemeClr val="dk1"/>
              </a:solidFill>
              <a:prstDash val="solid"/>
              <a:round/>
              <a:headEnd type="none" w="sm" len="sm"/>
              <a:tailEnd type="triangle" w="med" len="med"/>
            </a:ln>
          </p:spPr>
        </p:cxnSp>
        <p:cxnSp>
          <p:nvCxnSpPr>
            <p:cNvPr id="720" name="Google Shape;720;p8"/>
            <p:cNvCxnSpPr>
              <a:endCxn id="717" idx="1"/>
            </p:cNvCxnSpPr>
            <p:nvPr/>
          </p:nvCxnSpPr>
          <p:spPr>
            <a:xfrm rot="-5400000" flipH="1">
              <a:off x="8836021" y="4047716"/>
              <a:ext cx="768000" cy="165300"/>
            </a:xfrm>
            <a:prstGeom prst="bentConnector2">
              <a:avLst/>
            </a:prstGeom>
            <a:noFill/>
            <a:ln w="9525" cap="flat" cmpd="sng">
              <a:solidFill>
                <a:schemeClr val="dk1"/>
              </a:solidFill>
              <a:prstDash val="solid"/>
              <a:round/>
              <a:headEnd type="none" w="sm" len="sm"/>
              <a:tailEnd type="triangle" w="med" len="med"/>
            </a:ln>
          </p:spPr>
        </p:cxnSp>
        <p:cxnSp>
          <p:nvCxnSpPr>
            <p:cNvPr id="721" name="Google Shape;721;p8"/>
            <p:cNvCxnSpPr>
              <a:stCxn id="713" idx="1"/>
              <a:endCxn id="712" idx="3"/>
            </p:cNvCxnSpPr>
            <p:nvPr/>
          </p:nvCxnSpPr>
          <p:spPr>
            <a:xfrm rot="10800000">
              <a:off x="10035856" y="3600141"/>
              <a:ext cx="537600" cy="6600"/>
            </a:xfrm>
            <a:prstGeom prst="straightConnector1">
              <a:avLst/>
            </a:prstGeom>
            <a:noFill/>
            <a:ln w="9525" cap="flat" cmpd="sng">
              <a:solidFill>
                <a:schemeClr val="dk1"/>
              </a:solidFill>
              <a:prstDash val="solid"/>
              <a:round/>
              <a:headEnd type="none" w="sm" len="sm"/>
              <a:tailEnd type="triangle" w="med" len="med"/>
            </a:ln>
          </p:spPr>
        </p:cxnSp>
        <p:cxnSp>
          <p:nvCxnSpPr>
            <p:cNvPr id="722" name="Google Shape;722;p8"/>
            <p:cNvCxnSpPr>
              <a:stCxn id="723" idx="2"/>
            </p:cNvCxnSpPr>
            <p:nvPr/>
          </p:nvCxnSpPr>
          <p:spPr>
            <a:xfrm>
              <a:off x="7094258" y="3073053"/>
              <a:ext cx="0" cy="531300"/>
            </a:xfrm>
            <a:prstGeom prst="straightConnector1">
              <a:avLst/>
            </a:prstGeom>
            <a:noFill/>
            <a:ln w="9525" cap="flat" cmpd="sng">
              <a:solidFill>
                <a:schemeClr val="dk1"/>
              </a:solidFill>
              <a:prstDash val="dash"/>
              <a:round/>
              <a:headEnd type="none" w="sm" len="sm"/>
              <a:tailEnd type="triangle" w="med" len="med"/>
            </a:ln>
          </p:spPr>
        </p:cxnSp>
        <p:sp>
          <p:nvSpPr>
            <p:cNvPr id="724" name="Google Shape;724;p8"/>
            <p:cNvSpPr txBox="1"/>
            <p:nvPr/>
          </p:nvSpPr>
          <p:spPr>
            <a:xfrm>
              <a:off x="2575546" y="2075754"/>
              <a:ext cx="1714200" cy="230700"/>
            </a:xfrm>
            <a:prstGeom prst="rect">
              <a:avLst/>
            </a:prstGeom>
            <a:solidFill>
              <a:srgbClr val="E7DCDC"/>
            </a:solidFill>
            <a:ln w="9525" cap="flat" cmpd="sng">
              <a:solidFill>
                <a:schemeClr val="dk1"/>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50"/>
                <a:buFont typeface="Arial"/>
                <a:buNone/>
              </a:pPr>
              <a:r>
                <a:rPr lang="en-US" sz="1650" b="0" i="0" u="none" strike="noStrike" cap="none">
                  <a:solidFill>
                    <a:srgbClr val="000000"/>
                  </a:solidFill>
                  <a:latin typeface="Calibri"/>
                  <a:ea typeface="Calibri"/>
                  <a:cs typeface="Calibri"/>
                  <a:sym typeface="Calibri"/>
                </a:rPr>
                <a:t>Adoption by private sector</a:t>
              </a:r>
              <a:endParaRPr sz="1400" b="0" i="0" u="none" strike="noStrike" cap="none">
                <a:solidFill>
                  <a:srgbClr val="000000"/>
                </a:solidFill>
                <a:latin typeface="Arial"/>
                <a:ea typeface="Arial"/>
                <a:cs typeface="Arial"/>
                <a:sym typeface="Arial"/>
              </a:endParaRPr>
            </a:p>
          </p:txBody>
        </p:sp>
        <p:cxnSp>
          <p:nvCxnSpPr>
            <p:cNvPr id="725" name="Google Shape;725;p8"/>
            <p:cNvCxnSpPr>
              <a:stCxn id="704" idx="0"/>
              <a:endCxn id="724" idx="2"/>
            </p:cNvCxnSpPr>
            <p:nvPr/>
          </p:nvCxnSpPr>
          <p:spPr>
            <a:xfrm rot="10800000">
              <a:off x="3432636" y="2306516"/>
              <a:ext cx="0" cy="910800"/>
            </a:xfrm>
            <a:prstGeom prst="straightConnector1">
              <a:avLst/>
            </a:prstGeom>
            <a:noFill/>
            <a:ln w="9525" cap="flat" cmpd="sng">
              <a:solidFill>
                <a:schemeClr val="dk1"/>
              </a:solidFill>
              <a:prstDash val="solid"/>
              <a:round/>
              <a:headEnd type="none" w="sm" len="sm"/>
              <a:tailEnd type="triangle" w="med" len="med"/>
            </a:ln>
          </p:spPr>
        </p:cxnSp>
        <p:sp>
          <p:nvSpPr>
            <p:cNvPr id="723" name="Google Shape;723;p8"/>
            <p:cNvSpPr/>
            <p:nvPr/>
          </p:nvSpPr>
          <p:spPr>
            <a:xfrm>
              <a:off x="6422108" y="2652453"/>
              <a:ext cx="1344300" cy="420600"/>
            </a:xfrm>
            <a:prstGeom prst="flowChartAlternateProcess">
              <a:avLst/>
            </a:prstGeom>
            <a:solidFill>
              <a:srgbClr val="E8E6E6"/>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rgbClr val="000000"/>
                  </a:solidFill>
                  <a:latin typeface="Calibri"/>
                  <a:ea typeface="Calibri"/>
                  <a:cs typeface="Calibri"/>
                  <a:sym typeface="Calibri"/>
                </a:rPr>
                <a:t>WHO recommendation</a:t>
              </a:r>
              <a:endParaRPr sz="1400" b="0" i="0" u="none" strike="noStrike" cap="none">
                <a:solidFill>
                  <a:srgbClr val="000000"/>
                </a:solidFill>
                <a:latin typeface="Arial"/>
                <a:ea typeface="Arial"/>
                <a:cs typeface="Arial"/>
                <a:sym typeface="Arial"/>
              </a:endParaRPr>
            </a:p>
          </p:txBody>
        </p:sp>
        <p:sp>
          <p:nvSpPr>
            <p:cNvPr id="726" name="Google Shape;726;p8"/>
            <p:cNvSpPr/>
            <p:nvPr/>
          </p:nvSpPr>
          <p:spPr>
            <a:xfrm>
              <a:off x="4816638" y="5356612"/>
              <a:ext cx="2558700" cy="1136400"/>
            </a:xfrm>
            <a:prstGeom prst="flowChartAlternateProcess">
              <a:avLst/>
            </a:prstGeom>
            <a:solidFill>
              <a:srgbClr val="E8E6E6"/>
            </a:solidFill>
            <a:ln w="25400" cap="flat" cmpd="sng">
              <a:solidFill>
                <a:schemeClr val="dk1"/>
              </a:solidFill>
              <a:prstDash val="dash"/>
              <a:round/>
              <a:headEnd type="none" w="sm" len="sm"/>
              <a:tailEnd type="none" w="sm" len="sm"/>
            </a:ln>
          </p:spPr>
          <p:txBody>
            <a:bodyPr spcFirstLastPara="1" wrap="square" lIns="91425" tIns="45700" rIns="91425" bIns="45700" anchor="ctr" anchorCtr="0">
              <a:noAutofit/>
            </a:bodyPr>
            <a:lstStyle/>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Inclusion in national/international guidelines</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Political will</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Feasibility &amp; ease of use</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Urgency of use</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Negotiation skill</a:t>
              </a:r>
              <a:endParaRPr sz="1400" b="0" i="0" u="none" strike="noStrike" cap="none">
                <a:solidFill>
                  <a:srgbClr val="000000"/>
                </a:solidFill>
                <a:latin typeface="Arial"/>
                <a:ea typeface="Arial"/>
                <a:cs typeface="Arial"/>
                <a:sym typeface="Arial"/>
              </a:endParaRPr>
            </a:p>
            <a:p>
              <a:pPr marL="257175" marR="0" lvl="0" indent="-257175" algn="l" rtl="0">
                <a:lnSpc>
                  <a:spcPct val="100000"/>
                </a:lnSpc>
                <a:spcBef>
                  <a:spcPts val="0"/>
                </a:spcBef>
                <a:spcAft>
                  <a:spcPts val="0"/>
                </a:spcAft>
                <a:buClr>
                  <a:srgbClr val="000000"/>
                </a:buClr>
                <a:buSzPts val="1500"/>
                <a:buFont typeface="Arial"/>
                <a:buChar char="•"/>
              </a:pPr>
              <a:r>
                <a:rPr lang="en-US" sz="1500" b="0" i="0" u="none" strike="noStrike" cap="none">
                  <a:solidFill>
                    <a:srgbClr val="000000"/>
                  </a:solidFill>
                  <a:latin typeface="Calibri"/>
                  <a:ea typeface="Calibri"/>
                  <a:cs typeface="Calibri"/>
                  <a:sym typeface="Calibri"/>
                </a:rPr>
                <a:t>Recommendation from academics</a:t>
              </a:r>
              <a:endParaRPr sz="1400" b="0" i="0" u="none" strike="noStrike" cap="none">
                <a:solidFill>
                  <a:srgbClr val="000000"/>
                </a:solidFill>
                <a:latin typeface="Arial"/>
                <a:ea typeface="Arial"/>
                <a:cs typeface="Arial"/>
                <a:sym typeface="Arial"/>
              </a:endParaRPr>
            </a:p>
          </p:txBody>
        </p:sp>
        <p:cxnSp>
          <p:nvCxnSpPr>
            <p:cNvPr id="727" name="Google Shape;727;p8"/>
            <p:cNvCxnSpPr>
              <a:stCxn id="726" idx="0"/>
            </p:cNvCxnSpPr>
            <p:nvPr/>
          </p:nvCxnSpPr>
          <p:spPr>
            <a:xfrm rot="10800000">
              <a:off x="6095988" y="4781512"/>
              <a:ext cx="0" cy="575100"/>
            </a:xfrm>
            <a:prstGeom prst="straightConnector1">
              <a:avLst/>
            </a:prstGeom>
            <a:noFill/>
            <a:ln w="9525" cap="flat" cmpd="sng">
              <a:solidFill>
                <a:schemeClr val="dk1"/>
              </a:solidFill>
              <a:prstDash val="dash"/>
              <a:round/>
              <a:headEnd type="none" w="sm" len="sm"/>
              <a:tailEnd type="triangle" w="med" len="med"/>
            </a:ln>
          </p:spPr>
        </p:cxnSp>
        <p:pic>
          <p:nvPicPr>
            <p:cNvPr id="728" name="Google Shape;728;p8" descr="Users with solid fill">
              <a:hlinkClick r:id="rId8" action="ppaction://hlinksldjump"/>
            </p:cNvPr>
            <p:cNvPicPr preferRelativeResize="0"/>
            <p:nvPr/>
          </p:nvPicPr>
          <p:blipFill rotWithShape="1">
            <a:blip r:embed="rId4">
              <a:alphaModFix/>
            </a:blip>
            <a:srcRect/>
            <a:stretch/>
          </p:blipFill>
          <p:spPr>
            <a:xfrm>
              <a:off x="8173996" y="3232875"/>
              <a:ext cx="309603" cy="309603"/>
            </a:xfrm>
            <a:prstGeom prst="rect">
              <a:avLst/>
            </a:prstGeom>
            <a:noFill/>
            <a:ln>
              <a:noFill/>
            </a:ln>
          </p:spPr>
        </p:pic>
        <p:cxnSp>
          <p:nvCxnSpPr>
            <p:cNvPr id="729" name="Google Shape;729;p8"/>
            <p:cNvCxnSpPr>
              <a:stCxn id="703" idx="3"/>
              <a:endCxn id="701" idx="1"/>
            </p:cNvCxnSpPr>
            <p:nvPr/>
          </p:nvCxnSpPr>
          <p:spPr>
            <a:xfrm>
              <a:off x="1607476" y="3602101"/>
              <a:ext cx="1062000" cy="1164000"/>
            </a:xfrm>
            <a:prstGeom prst="bentConnector3">
              <a:avLst>
                <a:gd name="adj1" fmla="val -17122"/>
              </a:avLst>
            </a:prstGeom>
            <a:noFill/>
            <a:ln w="9525" cap="flat" cmpd="sng">
              <a:solidFill>
                <a:schemeClr val="dk1"/>
              </a:solidFill>
              <a:prstDash val="solid"/>
              <a:round/>
              <a:headEnd type="none" w="sm" len="sm"/>
              <a:tailEnd type="triangle" w="med" len="med"/>
            </a:ln>
          </p:spPr>
        </p:cxn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733"/>
        <p:cNvGrpSpPr/>
        <p:nvPr/>
      </p:nvGrpSpPr>
      <p:grpSpPr>
        <a:xfrm>
          <a:off x="0" y="0"/>
          <a:ext cx="0" cy="0"/>
          <a:chOff x="0" y="0"/>
          <a:chExt cx="0" cy="0"/>
        </a:xfrm>
      </p:grpSpPr>
      <p:sp>
        <p:nvSpPr>
          <p:cNvPr id="734" name="Google Shape;734;p5"/>
          <p:cNvSpPr txBox="1">
            <a:spLocks noGrp="1"/>
          </p:cNvSpPr>
          <p:nvPr>
            <p:ph type="title"/>
          </p:nvPr>
        </p:nvSpPr>
        <p:spPr>
          <a:xfrm>
            <a:off x="371049" y="450226"/>
            <a:ext cx="15799500" cy="964800"/>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SzPct val="183333"/>
              <a:buNone/>
            </a:pPr>
            <a:r>
              <a:rPr lang="en-US" b="1">
                <a:solidFill>
                  <a:srgbClr val="002060"/>
                </a:solidFill>
                <a:latin typeface="Open Sans"/>
                <a:ea typeface="Open Sans"/>
                <a:cs typeface="Open Sans"/>
                <a:sym typeface="Open Sans"/>
              </a:rPr>
              <a:t>Co-creation: Pathway for Tuberculosis Diagnostics </a:t>
            </a:r>
            <a:br>
              <a:rPr lang="en-US" b="1">
                <a:solidFill>
                  <a:srgbClr val="002060"/>
                </a:solidFill>
                <a:latin typeface="Open Sans"/>
                <a:ea typeface="Open Sans"/>
                <a:cs typeface="Open Sans"/>
                <a:sym typeface="Open Sans"/>
              </a:rPr>
            </a:br>
            <a:r>
              <a:rPr lang="en-US" sz="3600">
                <a:solidFill>
                  <a:srgbClr val="002060"/>
                </a:solidFill>
                <a:latin typeface="Open Sans"/>
                <a:ea typeface="Open Sans"/>
                <a:cs typeface="Open Sans"/>
                <a:sym typeface="Open Sans"/>
              </a:rPr>
              <a:t>(preliminary finding up to July 2025) </a:t>
            </a:r>
            <a:endParaRPr sz="3600">
              <a:solidFill>
                <a:srgbClr val="002060"/>
              </a:solidFill>
              <a:latin typeface="Open Sans"/>
              <a:ea typeface="Open Sans"/>
              <a:cs typeface="Open Sans"/>
              <a:sym typeface="Open Sans"/>
            </a:endParaRPr>
          </a:p>
        </p:txBody>
      </p:sp>
      <p:grpSp>
        <p:nvGrpSpPr>
          <p:cNvPr id="735" name="Google Shape;735;p5"/>
          <p:cNvGrpSpPr/>
          <p:nvPr/>
        </p:nvGrpSpPr>
        <p:grpSpPr>
          <a:xfrm>
            <a:off x="1326796" y="2045610"/>
            <a:ext cx="15634412" cy="4424411"/>
            <a:chOff x="832625" y="2594409"/>
            <a:chExt cx="15634411" cy="4424411"/>
          </a:xfrm>
        </p:grpSpPr>
        <p:sp>
          <p:nvSpPr>
            <p:cNvPr id="736" name="Google Shape;736;p5"/>
            <p:cNvSpPr/>
            <p:nvPr/>
          </p:nvSpPr>
          <p:spPr>
            <a:xfrm>
              <a:off x="832625" y="5716885"/>
              <a:ext cx="2049600" cy="1301935"/>
            </a:xfrm>
            <a:prstGeom prst="round2DiagRect">
              <a:avLst>
                <a:gd name="adj1" fmla="val 16667"/>
                <a:gd name="adj2" fmla="val 0"/>
              </a:avLst>
            </a:prstGeom>
            <a:solidFill>
              <a:schemeClr val="lt1"/>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none" strike="noStrike" cap="none">
                  <a:solidFill>
                    <a:srgbClr val="304771"/>
                  </a:solidFill>
                  <a:latin typeface="Open Sans"/>
                  <a:ea typeface="Open Sans"/>
                  <a:cs typeface="Open Sans"/>
                  <a:sym typeface="Open Sans"/>
                </a:rPr>
                <a:t>New TB diagnostics</a:t>
              </a:r>
              <a:endParaRPr sz="2201" b="0" i="0" u="none" strike="noStrike" cap="none">
                <a:solidFill>
                  <a:srgbClr val="304771"/>
                </a:solidFill>
                <a:latin typeface="Open Sans"/>
                <a:ea typeface="Open Sans"/>
                <a:cs typeface="Open Sans"/>
                <a:sym typeface="Open Sans"/>
              </a:endParaRPr>
            </a:p>
          </p:txBody>
        </p:sp>
        <p:sp>
          <p:nvSpPr>
            <p:cNvPr id="737" name="Google Shape;737;p5"/>
            <p:cNvSpPr/>
            <p:nvPr/>
          </p:nvSpPr>
          <p:spPr>
            <a:xfrm>
              <a:off x="3503514" y="5716885"/>
              <a:ext cx="2049600" cy="1301935"/>
            </a:xfrm>
            <a:prstGeom prst="round2DiagRect">
              <a:avLst>
                <a:gd name="adj1" fmla="val 16667"/>
                <a:gd name="adj2" fmla="val 0"/>
              </a:avLst>
            </a:prstGeom>
            <a:solidFill>
              <a:srgbClr val="F7CAAC"/>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sng" strike="noStrike" cap="none">
                  <a:solidFill>
                    <a:srgbClr val="304771"/>
                  </a:solidFill>
                  <a:latin typeface="Open Sans"/>
                  <a:ea typeface="Open Sans"/>
                  <a:cs typeface="Open Sans"/>
                  <a:sym typeface="Open Sans"/>
                  <a:hlinkClick r:id="" action="ppaction://hlinkshowjump?jump=nextslide">
                    <a:extLst>
                      <a:ext uri="{A12FA001-AC4F-418D-AE19-62706E023703}">
                        <ahyp:hlinkClr xmlns:ahyp="http://schemas.microsoft.com/office/drawing/2018/hyperlinkcolor" val="tx"/>
                      </a:ext>
                    </a:extLst>
                  </a:hlinkClick>
                </a:rPr>
                <a:t>Pre-market Clinical Validation</a:t>
              </a:r>
              <a:r>
                <a:rPr lang="en-US" sz="2201" b="0" i="0" u="none" strike="noStrike" cap="none">
                  <a:solidFill>
                    <a:srgbClr val="304771"/>
                  </a:solidFill>
                  <a:latin typeface="Open Sans"/>
                  <a:ea typeface="Open Sans"/>
                  <a:cs typeface="Open Sans"/>
                  <a:sym typeface="Open Sans"/>
                </a:rPr>
                <a:t>*</a:t>
              </a:r>
              <a:endParaRPr sz="2201" b="0" i="0" u="none" strike="noStrike" cap="none">
                <a:solidFill>
                  <a:srgbClr val="304771"/>
                </a:solidFill>
                <a:latin typeface="Open Sans"/>
                <a:ea typeface="Open Sans"/>
                <a:cs typeface="Open Sans"/>
                <a:sym typeface="Open Sans"/>
              </a:endParaRPr>
            </a:p>
          </p:txBody>
        </p:sp>
        <p:sp>
          <p:nvSpPr>
            <p:cNvPr id="738" name="Google Shape;738;p5"/>
            <p:cNvSpPr/>
            <p:nvPr/>
          </p:nvSpPr>
          <p:spPr>
            <a:xfrm>
              <a:off x="6174403" y="5716885"/>
              <a:ext cx="2049600" cy="1301935"/>
            </a:xfrm>
            <a:prstGeom prst="round2DiagRect">
              <a:avLst>
                <a:gd name="adj1" fmla="val 16667"/>
                <a:gd name="adj2" fmla="val 0"/>
              </a:avLst>
            </a:prstGeom>
            <a:solidFill>
              <a:schemeClr val="lt1"/>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none" strike="noStrike" cap="none">
                  <a:solidFill>
                    <a:srgbClr val="304771"/>
                  </a:solidFill>
                  <a:latin typeface="Open Sans"/>
                  <a:ea typeface="Open Sans"/>
                  <a:cs typeface="Open Sans"/>
                  <a:sym typeface="Open Sans"/>
                </a:rPr>
                <a:t>NIE (Regulatory Approval) </a:t>
              </a:r>
              <a:endParaRPr sz="2201" b="0" i="0" u="none" strike="noStrike" cap="none">
                <a:solidFill>
                  <a:srgbClr val="304771"/>
                </a:solidFill>
                <a:latin typeface="Open Sans"/>
                <a:ea typeface="Open Sans"/>
                <a:cs typeface="Open Sans"/>
                <a:sym typeface="Open Sans"/>
              </a:endParaRPr>
            </a:p>
          </p:txBody>
        </p:sp>
        <p:sp>
          <p:nvSpPr>
            <p:cNvPr id="739" name="Google Shape;739;p5"/>
            <p:cNvSpPr/>
            <p:nvPr/>
          </p:nvSpPr>
          <p:spPr>
            <a:xfrm>
              <a:off x="13084890" y="5716885"/>
              <a:ext cx="2049600" cy="1301935"/>
            </a:xfrm>
            <a:prstGeom prst="round2DiagRect">
              <a:avLst>
                <a:gd name="adj1" fmla="val 16667"/>
                <a:gd name="adj2" fmla="val 0"/>
              </a:avLst>
            </a:prstGeom>
            <a:solidFill>
              <a:schemeClr val="lt1"/>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none" strike="noStrike" cap="none">
                  <a:solidFill>
                    <a:srgbClr val="304771"/>
                  </a:solidFill>
                  <a:latin typeface="Open Sans"/>
                  <a:ea typeface="Open Sans"/>
                  <a:cs typeface="Open Sans"/>
                  <a:sym typeface="Open Sans"/>
                </a:rPr>
                <a:t>Economic evaluation </a:t>
              </a:r>
              <a:endParaRPr sz="2201" b="0" i="0" u="none" strike="noStrike" cap="none">
                <a:solidFill>
                  <a:srgbClr val="304771"/>
                </a:solidFill>
                <a:latin typeface="Open Sans"/>
                <a:ea typeface="Open Sans"/>
                <a:cs typeface="Open Sans"/>
                <a:sym typeface="Open Sans"/>
              </a:endParaRPr>
            </a:p>
          </p:txBody>
        </p:sp>
        <p:sp>
          <p:nvSpPr>
            <p:cNvPr id="740" name="Google Shape;740;p5"/>
            <p:cNvSpPr/>
            <p:nvPr/>
          </p:nvSpPr>
          <p:spPr>
            <a:xfrm>
              <a:off x="8868447" y="5625390"/>
              <a:ext cx="3066813" cy="1164326"/>
            </a:xfrm>
            <a:prstGeom prst="round2DiagRect">
              <a:avLst>
                <a:gd name="adj1" fmla="val 16667"/>
                <a:gd name="adj2" fmla="val 0"/>
              </a:avLst>
            </a:prstGeom>
            <a:solidFill>
              <a:srgbClr val="F7CAAC"/>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none" strike="noStrike" cap="none">
                  <a:solidFill>
                    <a:srgbClr val="304771"/>
                  </a:solidFill>
                  <a:latin typeface="Open Sans"/>
                  <a:ea typeface="Open Sans"/>
                  <a:cs typeface="Open Sans"/>
                  <a:sym typeface="Open Sans"/>
                </a:rPr>
                <a:t>Operational Research/Pilot study</a:t>
              </a:r>
              <a:endParaRPr sz="18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741" name="Google Shape;741;p5"/>
            <p:cNvSpPr/>
            <p:nvPr/>
          </p:nvSpPr>
          <p:spPr>
            <a:xfrm>
              <a:off x="14582994" y="2594409"/>
              <a:ext cx="1884042" cy="1301935"/>
            </a:xfrm>
            <a:prstGeom prst="round2DiagRect">
              <a:avLst>
                <a:gd name="adj1" fmla="val 16667"/>
                <a:gd name="adj2" fmla="val 0"/>
              </a:avLst>
            </a:prstGeom>
            <a:solidFill>
              <a:schemeClr val="lt1"/>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none" strike="noStrike" cap="none">
                  <a:solidFill>
                    <a:srgbClr val="304771"/>
                  </a:solidFill>
                  <a:latin typeface="Open Sans"/>
                  <a:ea typeface="Open Sans"/>
                  <a:cs typeface="Open Sans"/>
                  <a:sym typeface="Open Sans"/>
                </a:rPr>
                <a:t>Adoption by NTP </a:t>
              </a:r>
              <a:endParaRPr sz="2201" b="0" i="0" u="none" strike="noStrike" cap="none">
                <a:solidFill>
                  <a:srgbClr val="304771"/>
                </a:solidFill>
                <a:latin typeface="Open Sans"/>
                <a:ea typeface="Open Sans"/>
                <a:cs typeface="Open Sans"/>
                <a:sym typeface="Open Sans"/>
              </a:endParaRPr>
            </a:p>
          </p:txBody>
        </p:sp>
        <p:sp>
          <p:nvSpPr>
            <p:cNvPr id="742" name="Google Shape;742;p5"/>
            <p:cNvSpPr/>
            <p:nvPr/>
          </p:nvSpPr>
          <p:spPr>
            <a:xfrm>
              <a:off x="11098564" y="2960004"/>
              <a:ext cx="2371239" cy="2213290"/>
            </a:xfrm>
            <a:prstGeom prst="rect">
              <a:avLst/>
            </a:prstGeom>
            <a:solidFill>
              <a:srgbClr val="D8E2F3"/>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1" i="0" u="sng" strike="noStrike" cap="none">
                  <a:solidFill>
                    <a:schemeClr val="hlink"/>
                  </a:solidFill>
                  <a:latin typeface="Open Sans"/>
                  <a:ea typeface="Open Sans"/>
                  <a:cs typeface="Open Sans"/>
                  <a:sym typeface="Open Sans"/>
                  <a:hlinkClick r:id="rId3" action="ppaction://hlinksldjump"/>
                </a:rPr>
                <a:t>Health Technology Assessment (HTA) </a:t>
              </a:r>
              <a:r>
                <a:rPr lang="en-US" sz="2201" b="1" i="0" u="none" strike="noStrike" cap="none">
                  <a:solidFill>
                    <a:schemeClr val="dk1"/>
                  </a:solidFill>
                  <a:latin typeface="Open Sans"/>
                  <a:ea typeface="Open Sans"/>
                  <a:cs typeface="Open Sans"/>
                  <a:sym typeface="Open Sans"/>
                </a:rPr>
                <a:t>sandbox***</a:t>
              </a:r>
              <a:endParaRPr sz="2201" b="1" i="0" u="none" strike="noStrike" cap="none">
                <a:solidFill>
                  <a:schemeClr val="dk1"/>
                </a:solidFill>
                <a:latin typeface="Open Sans"/>
                <a:ea typeface="Open Sans"/>
                <a:cs typeface="Open Sans"/>
                <a:sym typeface="Open Sans"/>
              </a:endParaRPr>
            </a:p>
          </p:txBody>
        </p:sp>
        <p:cxnSp>
          <p:nvCxnSpPr>
            <p:cNvPr id="743" name="Google Shape;743;p5"/>
            <p:cNvCxnSpPr/>
            <p:nvPr/>
          </p:nvCxnSpPr>
          <p:spPr>
            <a:xfrm>
              <a:off x="2882225" y="6367853"/>
              <a:ext cx="621289" cy="0"/>
            </a:xfrm>
            <a:prstGeom prst="straightConnector1">
              <a:avLst/>
            </a:prstGeom>
            <a:noFill/>
            <a:ln w="38100" cap="flat" cmpd="sng">
              <a:solidFill>
                <a:srgbClr val="304771"/>
              </a:solidFill>
              <a:prstDash val="solid"/>
              <a:miter lim="800000"/>
              <a:headEnd type="none" w="sm" len="sm"/>
              <a:tailEnd type="triangle" w="med" len="med"/>
            </a:ln>
          </p:spPr>
        </p:cxnSp>
        <p:cxnSp>
          <p:nvCxnSpPr>
            <p:cNvPr id="744" name="Google Shape;744;p5"/>
            <p:cNvCxnSpPr/>
            <p:nvPr/>
          </p:nvCxnSpPr>
          <p:spPr>
            <a:xfrm>
              <a:off x="5553114" y="6367853"/>
              <a:ext cx="621289" cy="0"/>
            </a:xfrm>
            <a:prstGeom prst="straightConnector1">
              <a:avLst/>
            </a:prstGeom>
            <a:noFill/>
            <a:ln w="38100" cap="flat" cmpd="sng">
              <a:solidFill>
                <a:srgbClr val="304771"/>
              </a:solidFill>
              <a:prstDash val="solid"/>
              <a:miter lim="800000"/>
              <a:headEnd type="none" w="sm" len="sm"/>
              <a:tailEnd type="triangle" w="med" len="med"/>
            </a:ln>
          </p:spPr>
        </p:cxnSp>
        <p:cxnSp>
          <p:nvCxnSpPr>
            <p:cNvPr id="745" name="Google Shape;745;p5"/>
            <p:cNvCxnSpPr/>
            <p:nvPr/>
          </p:nvCxnSpPr>
          <p:spPr>
            <a:xfrm>
              <a:off x="13469803" y="3245377"/>
              <a:ext cx="1113191" cy="0"/>
            </a:xfrm>
            <a:prstGeom prst="straightConnector1">
              <a:avLst/>
            </a:prstGeom>
            <a:noFill/>
            <a:ln w="38100" cap="flat" cmpd="sng">
              <a:solidFill>
                <a:srgbClr val="304771"/>
              </a:solidFill>
              <a:prstDash val="solid"/>
              <a:miter lim="800000"/>
              <a:headEnd type="none" w="sm" len="sm"/>
              <a:tailEnd type="triangle" w="med" len="med"/>
            </a:ln>
          </p:spPr>
        </p:cxnSp>
        <p:cxnSp>
          <p:nvCxnSpPr>
            <p:cNvPr id="746" name="Google Shape;746;p5"/>
            <p:cNvCxnSpPr/>
            <p:nvPr/>
          </p:nvCxnSpPr>
          <p:spPr>
            <a:xfrm>
              <a:off x="11912105" y="6367852"/>
              <a:ext cx="1172785" cy="1"/>
            </a:xfrm>
            <a:prstGeom prst="straightConnector1">
              <a:avLst/>
            </a:prstGeom>
            <a:noFill/>
            <a:ln w="38100" cap="flat" cmpd="sng">
              <a:solidFill>
                <a:srgbClr val="304771"/>
              </a:solidFill>
              <a:prstDash val="solid"/>
              <a:miter lim="800000"/>
              <a:headEnd type="none" w="sm" len="sm"/>
              <a:tailEnd type="triangle" w="med" len="med"/>
            </a:ln>
          </p:spPr>
        </p:cxnSp>
        <p:cxnSp>
          <p:nvCxnSpPr>
            <p:cNvPr id="747" name="Google Shape;747;p5"/>
            <p:cNvCxnSpPr/>
            <p:nvPr/>
          </p:nvCxnSpPr>
          <p:spPr>
            <a:xfrm rot="10800000" flipH="1">
              <a:off x="8224003" y="6367852"/>
              <a:ext cx="621289" cy="1"/>
            </a:xfrm>
            <a:prstGeom prst="straightConnector1">
              <a:avLst/>
            </a:prstGeom>
            <a:noFill/>
            <a:ln w="38100" cap="flat" cmpd="sng">
              <a:solidFill>
                <a:srgbClr val="304771"/>
              </a:solidFill>
              <a:prstDash val="solid"/>
              <a:miter lim="800000"/>
              <a:headEnd type="none" w="sm" len="sm"/>
              <a:tailEnd type="triangle" w="med" len="med"/>
            </a:ln>
          </p:spPr>
        </p:cxnSp>
        <p:cxnSp>
          <p:nvCxnSpPr>
            <p:cNvPr id="748" name="Google Shape;748;p5"/>
            <p:cNvCxnSpPr>
              <a:endCxn id="742" idx="1"/>
            </p:cNvCxnSpPr>
            <p:nvPr/>
          </p:nvCxnSpPr>
          <p:spPr>
            <a:xfrm>
              <a:off x="10359064" y="4066649"/>
              <a:ext cx="739500" cy="0"/>
            </a:xfrm>
            <a:prstGeom prst="straightConnector1">
              <a:avLst/>
            </a:prstGeom>
            <a:noFill/>
            <a:ln w="38100" cap="flat" cmpd="sng">
              <a:solidFill>
                <a:schemeClr val="dk1"/>
              </a:solidFill>
              <a:prstDash val="solid"/>
              <a:round/>
              <a:headEnd type="none" w="sm" len="sm"/>
              <a:tailEnd type="none" w="sm" len="sm"/>
            </a:ln>
          </p:spPr>
        </p:cxnSp>
        <p:cxnSp>
          <p:nvCxnSpPr>
            <p:cNvPr id="749" name="Google Shape;749;p5"/>
            <p:cNvCxnSpPr/>
            <p:nvPr/>
          </p:nvCxnSpPr>
          <p:spPr>
            <a:xfrm>
              <a:off x="10378699" y="4066649"/>
              <a:ext cx="0" cy="1437005"/>
            </a:xfrm>
            <a:prstGeom prst="straightConnector1">
              <a:avLst/>
            </a:prstGeom>
            <a:noFill/>
            <a:ln w="38100" cap="flat" cmpd="sng">
              <a:solidFill>
                <a:schemeClr val="dk1"/>
              </a:solidFill>
              <a:prstDash val="solid"/>
              <a:round/>
              <a:headEnd type="none" w="sm" len="sm"/>
              <a:tailEnd type="triangle" w="med" len="med"/>
            </a:ln>
          </p:spPr>
        </p:cxnSp>
        <p:cxnSp>
          <p:nvCxnSpPr>
            <p:cNvPr id="750" name="Google Shape;750;p5"/>
            <p:cNvCxnSpPr/>
            <p:nvPr/>
          </p:nvCxnSpPr>
          <p:spPr>
            <a:xfrm>
              <a:off x="14089957" y="4066649"/>
              <a:ext cx="6561" cy="1650236"/>
            </a:xfrm>
            <a:prstGeom prst="straightConnector1">
              <a:avLst/>
            </a:prstGeom>
            <a:noFill/>
            <a:ln w="38100" cap="flat" cmpd="sng">
              <a:solidFill>
                <a:schemeClr val="dk1"/>
              </a:solidFill>
              <a:prstDash val="solid"/>
              <a:round/>
              <a:headEnd type="none" w="sm" len="sm"/>
              <a:tailEnd type="triangle" w="med" len="med"/>
            </a:ln>
          </p:spPr>
        </p:cxnSp>
        <p:cxnSp>
          <p:nvCxnSpPr>
            <p:cNvPr id="751" name="Google Shape;751;p5"/>
            <p:cNvCxnSpPr>
              <a:stCxn id="742" idx="3"/>
            </p:cNvCxnSpPr>
            <p:nvPr/>
          </p:nvCxnSpPr>
          <p:spPr>
            <a:xfrm>
              <a:off x="13469803" y="4066649"/>
              <a:ext cx="639900" cy="2700"/>
            </a:xfrm>
            <a:prstGeom prst="straightConnector1">
              <a:avLst/>
            </a:prstGeom>
            <a:noFill/>
            <a:ln w="38100" cap="flat" cmpd="sng">
              <a:solidFill>
                <a:schemeClr val="dk1"/>
              </a:solidFill>
              <a:prstDash val="solid"/>
              <a:round/>
              <a:headEnd type="none" w="sm" len="sm"/>
              <a:tailEnd type="none" w="sm" len="sm"/>
            </a:ln>
          </p:spPr>
        </p:cxnSp>
      </p:grpSp>
      <p:sp>
        <p:nvSpPr>
          <p:cNvPr id="752" name="Google Shape;752;p5"/>
          <p:cNvSpPr txBox="1"/>
          <p:nvPr/>
        </p:nvSpPr>
        <p:spPr>
          <a:xfrm>
            <a:off x="313443" y="8341363"/>
            <a:ext cx="17545800" cy="1200600"/>
          </a:xfrm>
          <a:prstGeom prst="rect">
            <a:avLst/>
          </a:prstGeom>
          <a:noFill/>
          <a:ln>
            <a:noFill/>
          </a:ln>
        </p:spPr>
        <p:txBody>
          <a:bodyPr spcFirstLastPara="1" wrap="square" lIns="91425" tIns="45700" rIns="91425" bIns="45700" anchor="t" anchorCtr="0">
            <a:spAutoFit/>
          </a:bodyPr>
          <a:lstStyle/>
          <a:p>
            <a:pPr marL="363538" marR="0" lvl="0" indent="-363538"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   The guideline of pre-market clinical validation is being finalized (</a:t>
            </a:r>
            <a:r>
              <a:rPr lang="en-US" sz="1800" b="1"/>
              <a:t>July</a:t>
            </a:r>
            <a:r>
              <a:rPr lang="en-US" sz="1800" b="1" i="0" u="none" strike="noStrike" cap="none">
                <a:solidFill>
                  <a:srgbClr val="000000"/>
                </a:solidFill>
                <a:latin typeface="Arial"/>
                <a:ea typeface="Arial"/>
                <a:cs typeface="Arial"/>
                <a:sym typeface="Arial"/>
              </a:rPr>
              <a:t> 2025). Consideration of fast track adoption without HTA is now being discussed, and can be the urgency of new diagnostic test for TB </a:t>
            </a:r>
            <a:endParaRPr/>
          </a:p>
          <a:p>
            <a:pPr marL="363538" marR="0" lvl="0" indent="-363538"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  Perceived urgency by the MoH </a:t>
            </a:r>
            <a:endParaRPr/>
          </a:p>
          <a:p>
            <a:pPr marL="363538" marR="0" lvl="0" indent="-363538" algn="l" rtl="0">
              <a:lnSpc>
                <a:spcPct val="100000"/>
              </a:lnSpc>
              <a:spcBef>
                <a:spcPts val="0"/>
              </a:spcBef>
              <a:spcAft>
                <a:spcPts val="0"/>
              </a:spcAft>
              <a:buNone/>
            </a:pPr>
            <a:r>
              <a:rPr lang="en-US" sz="1800" b="1" i="0" u="none" strike="noStrike" cap="none">
                <a:solidFill>
                  <a:srgbClr val="000000"/>
                </a:solidFill>
                <a:latin typeface="Arial"/>
                <a:ea typeface="Arial"/>
                <a:cs typeface="Arial"/>
                <a:sym typeface="Arial"/>
              </a:rPr>
              <a:t>***) The HTA Sandbox is still general, and HTA for diagnostic tests has not been incorporated in the “new  framework” of HTA (sandbox)</a:t>
            </a:r>
            <a:endParaRPr/>
          </a:p>
        </p:txBody>
      </p:sp>
      <p:cxnSp>
        <p:nvCxnSpPr>
          <p:cNvPr id="753" name="Google Shape;753;p5"/>
          <p:cNvCxnSpPr>
            <a:stCxn id="738" idx="3"/>
          </p:cNvCxnSpPr>
          <p:nvPr/>
        </p:nvCxnSpPr>
        <p:spPr>
          <a:xfrm rot="-5400000">
            <a:off x="9910524" y="1336"/>
            <a:ext cx="2949600" cy="7383900"/>
          </a:xfrm>
          <a:prstGeom prst="bentConnector2">
            <a:avLst/>
          </a:prstGeom>
          <a:noFill/>
          <a:ln w="38100" cap="flat" cmpd="sng">
            <a:solidFill>
              <a:schemeClr val="dk1"/>
            </a:solidFill>
            <a:prstDash val="dash"/>
            <a:round/>
            <a:headEnd type="none" w="sm" len="sm"/>
            <a:tailEnd type="triangle" w="med" len="med"/>
          </a:ln>
        </p:spPr>
      </p:cxnSp>
      <p:sp>
        <p:nvSpPr>
          <p:cNvPr id="754" name="Google Shape;754;p5"/>
          <p:cNvSpPr/>
          <p:nvPr/>
        </p:nvSpPr>
        <p:spPr>
          <a:xfrm>
            <a:off x="6668573" y="7100520"/>
            <a:ext cx="1872317" cy="759026"/>
          </a:xfrm>
          <a:prstGeom prst="round2DiagRect">
            <a:avLst>
              <a:gd name="adj1" fmla="val 16667"/>
              <a:gd name="adj2" fmla="val 50000"/>
            </a:avLst>
          </a:prstGeom>
          <a:solidFill>
            <a:schemeClr val="lt1"/>
          </a:solidFill>
          <a:ln w="38100" cap="flat" cmpd="sng">
            <a:solidFill>
              <a:srgbClr val="304771"/>
            </a:solidFill>
            <a:prstDash val="solid"/>
            <a:miter lim="800000"/>
            <a:headEnd type="none" w="sm" len="sm"/>
            <a:tailEnd type="none" w="sm" len="sm"/>
          </a:ln>
        </p:spPr>
        <p:txBody>
          <a:bodyPr spcFirstLastPara="1" wrap="square" lIns="45725" tIns="22850" rIns="45725" bIns="22850" anchor="ctr" anchorCtr="0">
            <a:noAutofit/>
          </a:bodyPr>
          <a:lstStyle/>
          <a:p>
            <a:pPr marL="0" marR="0" lvl="0" indent="0" algn="ctr" rtl="0">
              <a:lnSpc>
                <a:spcPct val="100000"/>
              </a:lnSpc>
              <a:spcBef>
                <a:spcPts val="0"/>
              </a:spcBef>
              <a:spcAft>
                <a:spcPts val="0"/>
              </a:spcAft>
              <a:buNone/>
            </a:pPr>
            <a:r>
              <a:rPr lang="en-US" sz="2201" b="0" i="0" u="none" strike="noStrike" cap="none">
                <a:solidFill>
                  <a:srgbClr val="304771"/>
                </a:solidFill>
                <a:latin typeface="Open Sans"/>
                <a:ea typeface="Open Sans"/>
                <a:cs typeface="Open Sans"/>
                <a:sym typeface="Open Sans"/>
              </a:rPr>
              <a:t>Market</a:t>
            </a:r>
            <a:endParaRPr sz="2201" b="0" i="0" u="none" strike="noStrike" cap="none">
              <a:solidFill>
                <a:srgbClr val="304771"/>
              </a:solidFill>
              <a:latin typeface="Open Sans"/>
              <a:ea typeface="Open Sans"/>
              <a:cs typeface="Open Sans"/>
              <a:sym typeface="Open Sans"/>
            </a:endParaRPr>
          </a:p>
        </p:txBody>
      </p:sp>
      <p:cxnSp>
        <p:nvCxnSpPr>
          <p:cNvPr id="755" name="Google Shape;755;p5"/>
          <p:cNvCxnSpPr>
            <a:endCxn id="754" idx="3"/>
          </p:cNvCxnSpPr>
          <p:nvPr/>
        </p:nvCxnSpPr>
        <p:spPr>
          <a:xfrm>
            <a:off x="7604732" y="6683220"/>
            <a:ext cx="0" cy="417300"/>
          </a:xfrm>
          <a:prstGeom prst="straightConnector1">
            <a:avLst/>
          </a:prstGeom>
          <a:noFill/>
          <a:ln w="9525" cap="flat" cmpd="sng">
            <a:solidFill>
              <a:srgbClr val="3E6EC2"/>
            </a:solidFill>
            <a:prstDash val="solid"/>
            <a:round/>
            <a:headEnd type="none" w="sm" len="sm"/>
            <a:tailEnd type="triangle" w="med" len="med"/>
          </a:ln>
        </p:spPr>
      </p:cxnSp>
      <p:sp>
        <p:nvSpPr>
          <p:cNvPr id="756" name="Google Shape;756;p5"/>
          <p:cNvSpPr/>
          <p:nvPr/>
        </p:nvSpPr>
        <p:spPr>
          <a:xfrm>
            <a:off x="5666207" y="2900663"/>
            <a:ext cx="3877050" cy="1074239"/>
          </a:xfrm>
          <a:prstGeom prst="ellipse">
            <a:avLst/>
          </a:prstGeom>
          <a:solidFill>
            <a:schemeClr val="lt1"/>
          </a:solidFill>
          <a:ln w="25400" cap="flat" cmpd="sng">
            <a:solidFill>
              <a:srgbClr val="1C305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r>
              <a:rPr lang="en-US" sz="2201" b="1" i="0" u="none" strike="noStrike" cap="none">
                <a:solidFill>
                  <a:schemeClr val="dk1"/>
                </a:solidFill>
                <a:latin typeface="Open Sans"/>
                <a:ea typeface="Open Sans"/>
                <a:cs typeface="Open Sans"/>
                <a:sym typeface="Open Sans"/>
              </a:rPr>
              <a:t>Consideration?**</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60"/>
        <p:cNvGrpSpPr/>
        <p:nvPr/>
      </p:nvGrpSpPr>
      <p:grpSpPr>
        <a:xfrm>
          <a:off x="0" y="0"/>
          <a:ext cx="0" cy="0"/>
          <a:chOff x="0" y="0"/>
          <a:chExt cx="0" cy="0"/>
        </a:xfrm>
      </p:grpSpPr>
      <p:sp>
        <p:nvSpPr>
          <p:cNvPr id="761" name="Google Shape;761;g3728f010729_2_12"/>
          <p:cNvSpPr txBox="1"/>
          <p:nvPr/>
        </p:nvSpPr>
        <p:spPr>
          <a:xfrm>
            <a:off x="5725477" y="74295"/>
            <a:ext cx="6824700" cy="896400"/>
          </a:xfrm>
          <a:prstGeom prst="rect">
            <a:avLst/>
          </a:prstGeom>
          <a:no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Manufacturers</a:t>
            </a:r>
            <a:br>
              <a:rPr lang="en-US" sz="2100">
                <a:solidFill>
                  <a:schemeClr val="dk1"/>
                </a:solidFill>
                <a:latin typeface="Calibri"/>
                <a:ea typeface="Calibri"/>
                <a:cs typeface="Calibri"/>
                <a:sym typeface="Calibri"/>
              </a:rPr>
            </a:br>
            <a:r>
              <a:rPr lang="en-US" sz="2100">
                <a:solidFill>
                  <a:schemeClr val="dk1"/>
                </a:solidFill>
                <a:latin typeface="Calibri"/>
                <a:ea typeface="Calibri"/>
                <a:cs typeface="Calibri"/>
                <a:sym typeface="Calibri"/>
              </a:rPr>
              <a:t>Conducts validation testing at designated laboratories</a:t>
            </a:r>
            <a:endParaRPr sz="2100">
              <a:solidFill>
                <a:schemeClr val="dk1"/>
              </a:solidFill>
              <a:latin typeface="Calibri"/>
              <a:ea typeface="Calibri"/>
              <a:cs typeface="Calibri"/>
              <a:sym typeface="Calibri"/>
            </a:endParaRPr>
          </a:p>
        </p:txBody>
      </p:sp>
      <p:sp>
        <p:nvSpPr>
          <p:cNvPr id="762" name="Google Shape;762;g3728f010729_2_12"/>
          <p:cNvSpPr txBox="1"/>
          <p:nvPr/>
        </p:nvSpPr>
        <p:spPr>
          <a:xfrm>
            <a:off x="6923723" y="2401253"/>
            <a:ext cx="4183200" cy="1792800"/>
          </a:xfrm>
          <a:prstGeom prst="rect">
            <a:avLst/>
          </a:prstGeom>
          <a:solidFill>
            <a:schemeClr val="lt2"/>
          </a:solid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b="1">
                <a:solidFill>
                  <a:schemeClr val="dk1"/>
                </a:solidFill>
                <a:latin typeface="Calibri"/>
                <a:ea typeface="Calibri"/>
                <a:cs typeface="Calibri"/>
                <a:sym typeface="Calibri"/>
              </a:rPr>
              <a:t>Testing at 2 (Two) Different Laboratories</a:t>
            </a:r>
            <a:endParaRPr sz="2100" b="1">
              <a:solidFill>
                <a:schemeClr val="dk1"/>
              </a:solidFill>
              <a:latin typeface="Calibri"/>
              <a:ea typeface="Calibri"/>
              <a:cs typeface="Calibri"/>
              <a:sym typeface="Calibri"/>
            </a:endParaRPr>
          </a:p>
          <a:p>
            <a:pPr marL="0" marR="0" lvl="0" indent="0" algn="ctr" rtl="0">
              <a:spcBef>
                <a:spcPts val="0"/>
              </a:spcBef>
              <a:spcAft>
                <a:spcPts val="0"/>
              </a:spcAft>
              <a:buNone/>
            </a:pPr>
            <a:r>
              <a:rPr lang="en-US" sz="2100">
                <a:solidFill>
                  <a:schemeClr val="dk1"/>
                </a:solidFill>
                <a:latin typeface="Calibri"/>
                <a:ea typeface="Calibri"/>
                <a:cs typeface="Calibri"/>
                <a:sym typeface="Calibri"/>
              </a:rPr>
              <a:t>Laboratory A tests the reagen kit  with a different </a:t>
            </a:r>
            <a:r>
              <a:rPr lang="en-US" sz="2100" i="1">
                <a:solidFill>
                  <a:schemeClr val="dk1"/>
                </a:solidFill>
                <a:latin typeface="Calibri"/>
                <a:ea typeface="Calibri"/>
                <a:cs typeface="Calibri"/>
                <a:sym typeface="Calibri"/>
              </a:rPr>
              <a:t>lot</a:t>
            </a:r>
            <a:r>
              <a:rPr lang="en-US" sz="2100">
                <a:solidFill>
                  <a:schemeClr val="dk1"/>
                </a:solidFill>
                <a:latin typeface="Calibri"/>
                <a:ea typeface="Calibri"/>
                <a:cs typeface="Calibri"/>
                <a:sym typeface="Calibri"/>
              </a:rPr>
              <a:t> number than Laboratory B</a:t>
            </a:r>
            <a:endParaRPr sz="2100">
              <a:solidFill>
                <a:schemeClr val="dk1"/>
              </a:solidFill>
              <a:latin typeface="Calibri"/>
              <a:ea typeface="Calibri"/>
              <a:cs typeface="Calibri"/>
              <a:sym typeface="Calibri"/>
            </a:endParaRPr>
          </a:p>
        </p:txBody>
      </p:sp>
      <p:sp>
        <p:nvSpPr>
          <p:cNvPr id="763" name="Google Shape;763;g3728f010729_2_12"/>
          <p:cNvSpPr txBox="1"/>
          <p:nvPr/>
        </p:nvSpPr>
        <p:spPr>
          <a:xfrm>
            <a:off x="8056245" y="4546283"/>
            <a:ext cx="1917600" cy="478500"/>
          </a:xfrm>
          <a:prstGeom prst="rect">
            <a:avLst/>
          </a:prstGeom>
          <a:solidFill>
            <a:srgbClr val="BBD6EE"/>
          </a:solidFill>
          <a:ln w="14300" cap="flat" cmpd="sng">
            <a:solidFill>
              <a:schemeClr val="dk1"/>
            </a:solidFill>
            <a:prstDash val="solid"/>
            <a:round/>
            <a:headEnd type="none" w="sm" len="sm"/>
            <a:tailEnd type="none" w="sm" len="sm"/>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Test Results</a:t>
            </a:r>
            <a:endParaRPr sz="2100">
              <a:solidFill>
                <a:schemeClr val="dk1"/>
              </a:solidFill>
              <a:latin typeface="Calibri"/>
              <a:ea typeface="Calibri"/>
              <a:cs typeface="Calibri"/>
              <a:sym typeface="Calibri"/>
            </a:endParaRPr>
          </a:p>
        </p:txBody>
      </p:sp>
      <p:sp>
        <p:nvSpPr>
          <p:cNvPr id="764" name="Google Shape;764;g3728f010729_2_12"/>
          <p:cNvSpPr txBox="1"/>
          <p:nvPr/>
        </p:nvSpPr>
        <p:spPr>
          <a:xfrm>
            <a:off x="3332798" y="5489258"/>
            <a:ext cx="2647800" cy="729600"/>
          </a:xfrm>
          <a:prstGeom prst="rect">
            <a:avLst/>
          </a:prstGeom>
          <a:solidFill>
            <a:srgbClr val="E1EFD8"/>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Meets Requirements</a:t>
            </a:r>
            <a:endParaRPr sz="2100">
              <a:solidFill>
                <a:schemeClr val="dk1"/>
              </a:solidFill>
              <a:latin typeface="Calibri"/>
              <a:ea typeface="Calibri"/>
              <a:cs typeface="Calibri"/>
              <a:sym typeface="Calibri"/>
            </a:endParaRPr>
          </a:p>
        </p:txBody>
      </p:sp>
      <p:sp>
        <p:nvSpPr>
          <p:cNvPr id="765" name="Google Shape;765;g3728f010729_2_12"/>
          <p:cNvSpPr txBox="1"/>
          <p:nvPr/>
        </p:nvSpPr>
        <p:spPr>
          <a:xfrm>
            <a:off x="3313748" y="6517005"/>
            <a:ext cx="2667300" cy="835200"/>
          </a:xfrm>
          <a:prstGeom prst="rect">
            <a:avLst/>
          </a:prstGeom>
          <a:solidFill>
            <a:srgbClr val="E1EFD8"/>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Reviewed by Expert Team</a:t>
            </a:r>
            <a:endParaRPr sz="2100">
              <a:solidFill>
                <a:schemeClr val="dk1"/>
              </a:solidFill>
              <a:latin typeface="Calibri"/>
              <a:ea typeface="Calibri"/>
              <a:cs typeface="Calibri"/>
              <a:sym typeface="Calibri"/>
            </a:endParaRPr>
          </a:p>
        </p:txBody>
      </p:sp>
      <p:sp>
        <p:nvSpPr>
          <p:cNvPr id="766" name="Google Shape;766;g3728f010729_2_12"/>
          <p:cNvSpPr txBox="1"/>
          <p:nvPr/>
        </p:nvSpPr>
        <p:spPr>
          <a:xfrm>
            <a:off x="3312795" y="7650480"/>
            <a:ext cx="2668200" cy="1309500"/>
          </a:xfrm>
          <a:prstGeom prst="rect">
            <a:avLst/>
          </a:prstGeom>
          <a:solidFill>
            <a:srgbClr val="E1EFD8"/>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Proceed with Licensing Application Process</a:t>
            </a:r>
            <a:endParaRPr sz="2100">
              <a:solidFill>
                <a:schemeClr val="dk1"/>
              </a:solidFill>
              <a:latin typeface="Calibri"/>
              <a:ea typeface="Calibri"/>
              <a:cs typeface="Calibri"/>
              <a:sym typeface="Calibri"/>
            </a:endParaRPr>
          </a:p>
        </p:txBody>
      </p:sp>
      <p:sp>
        <p:nvSpPr>
          <p:cNvPr id="767" name="Google Shape;767;g3728f010729_2_12"/>
          <p:cNvSpPr txBox="1"/>
          <p:nvPr/>
        </p:nvSpPr>
        <p:spPr>
          <a:xfrm>
            <a:off x="8071485" y="5450205"/>
            <a:ext cx="1916700" cy="446100"/>
          </a:xfrm>
          <a:prstGeom prst="rect">
            <a:avLst/>
          </a:prstGeom>
          <a:solidFill>
            <a:srgbClr val="FFF2CC"/>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Discordant</a:t>
            </a:r>
            <a:endParaRPr sz="2100">
              <a:solidFill>
                <a:schemeClr val="dk1"/>
              </a:solidFill>
              <a:latin typeface="Calibri"/>
              <a:ea typeface="Calibri"/>
              <a:cs typeface="Calibri"/>
              <a:sym typeface="Calibri"/>
            </a:endParaRPr>
          </a:p>
        </p:txBody>
      </p:sp>
      <p:sp>
        <p:nvSpPr>
          <p:cNvPr id="768" name="Google Shape;768;g3728f010729_2_12"/>
          <p:cNvSpPr txBox="1"/>
          <p:nvPr/>
        </p:nvSpPr>
        <p:spPr>
          <a:xfrm>
            <a:off x="8072438" y="6123623"/>
            <a:ext cx="1916700" cy="1251600"/>
          </a:xfrm>
          <a:prstGeom prst="rect">
            <a:avLst/>
          </a:prstGeom>
          <a:solidFill>
            <a:srgbClr val="FFF2CC"/>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Retested at a Different Laboratory</a:t>
            </a:r>
            <a:endParaRPr sz="2100">
              <a:solidFill>
                <a:schemeClr val="dk1"/>
              </a:solidFill>
              <a:latin typeface="Calibri"/>
              <a:ea typeface="Calibri"/>
              <a:cs typeface="Calibri"/>
              <a:sym typeface="Calibri"/>
            </a:endParaRPr>
          </a:p>
        </p:txBody>
      </p:sp>
      <p:sp>
        <p:nvSpPr>
          <p:cNvPr id="769" name="Google Shape;769;g3728f010729_2_12"/>
          <p:cNvSpPr txBox="1"/>
          <p:nvPr/>
        </p:nvSpPr>
        <p:spPr>
          <a:xfrm>
            <a:off x="8071485" y="7706678"/>
            <a:ext cx="1915800" cy="897300"/>
          </a:xfrm>
          <a:prstGeom prst="rect">
            <a:avLst/>
          </a:prstGeom>
          <a:solidFill>
            <a:srgbClr val="FFF2CC"/>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Reviewed by Expert Team</a:t>
            </a:r>
            <a:endParaRPr sz="2100">
              <a:solidFill>
                <a:schemeClr val="dk1"/>
              </a:solidFill>
              <a:latin typeface="Calibri"/>
              <a:ea typeface="Calibri"/>
              <a:cs typeface="Calibri"/>
              <a:sym typeface="Calibri"/>
            </a:endParaRPr>
          </a:p>
          <a:p>
            <a:pPr marL="0" marR="0" lvl="0" indent="0" algn="ctr" rtl="0">
              <a:spcBef>
                <a:spcPts val="0"/>
              </a:spcBef>
              <a:spcAft>
                <a:spcPts val="0"/>
              </a:spcAft>
              <a:buNone/>
            </a:pPr>
            <a:endParaRPr sz="2100">
              <a:solidFill>
                <a:schemeClr val="dk1"/>
              </a:solidFill>
              <a:latin typeface="Calibri"/>
              <a:ea typeface="Calibri"/>
              <a:cs typeface="Calibri"/>
              <a:sym typeface="Calibri"/>
            </a:endParaRPr>
          </a:p>
        </p:txBody>
      </p:sp>
      <p:sp>
        <p:nvSpPr>
          <p:cNvPr id="770" name="Google Shape;770;g3728f010729_2_12"/>
          <p:cNvSpPr txBox="1"/>
          <p:nvPr/>
        </p:nvSpPr>
        <p:spPr>
          <a:xfrm>
            <a:off x="12048173" y="5450205"/>
            <a:ext cx="2793600" cy="1027800"/>
          </a:xfrm>
          <a:prstGeom prst="rect">
            <a:avLst/>
          </a:prstGeom>
          <a:solidFill>
            <a:srgbClr val="FBE4D4"/>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r>
              <a:rPr lang="en-US" sz="2100">
                <a:solidFill>
                  <a:schemeClr val="dk1"/>
                </a:solidFill>
                <a:latin typeface="Calibri"/>
                <a:ea typeface="Calibri"/>
                <a:cs typeface="Calibri"/>
                <a:sym typeface="Calibri"/>
              </a:rPr>
              <a:t>Does Not Meet Requirement</a:t>
            </a:r>
            <a:endParaRPr sz="2100">
              <a:solidFill>
                <a:schemeClr val="dk1"/>
              </a:solidFill>
              <a:latin typeface="Calibri"/>
              <a:ea typeface="Calibri"/>
              <a:cs typeface="Calibri"/>
              <a:sym typeface="Calibri"/>
            </a:endParaRPr>
          </a:p>
        </p:txBody>
      </p:sp>
      <p:sp>
        <p:nvSpPr>
          <p:cNvPr id="771" name="Google Shape;771;g3728f010729_2_12"/>
          <p:cNvSpPr txBox="1"/>
          <p:nvPr/>
        </p:nvSpPr>
        <p:spPr>
          <a:xfrm>
            <a:off x="12048173" y="6776085"/>
            <a:ext cx="2793600" cy="2181300"/>
          </a:xfrm>
          <a:prstGeom prst="rect">
            <a:avLst/>
          </a:prstGeom>
          <a:solidFill>
            <a:srgbClr val="FBE4D4"/>
          </a:solidFill>
          <a:ln>
            <a:noFill/>
          </a:ln>
        </p:spPr>
        <p:txBody>
          <a:bodyPr spcFirstLastPara="1" wrap="square" lIns="137150" tIns="68550" rIns="137150" bIns="68550" anchor="t" anchorCtr="0">
            <a:noAutofit/>
          </a:bodyPr>
          <a:lstStyle/>
          <a:p>
            <a:pPr marL="0" marR="0" lvl="0" indent="0" algn="ctr" rtl="0">
              <a:spcBef>
                <a:spcPts val="0"/>
              </a:spcBef>
              <a:spcAft>
                <a:spcPts val="0"/>
              </a:spcAft>
              <a:buNone/>
            </a:pPr>
            <a:endParaRPr sz="2100">
              <a:solidFill>
                <a:schemeClr val="dk1"/>
              </a:solidFill>
              <a:latin typeface="Calibri"/>
              <a:ea typeface="Calibri"/>
              <a:cs typeface="Calibri"/>
              <a:sym typeface="Calibri"/>
            </a:endParaRPr>
          </a:p>
          <a:p>
            <a:pPr marL="0" marR="0" lvl="0" indent="0" algn="ctr" rtl="0">
              <a:spcBef>
                <a:spcPts val="0"/>
              </a:spcBef>
              <a:spcAft>
                <a:spcPts val="0"/>
              </a:spcAft>
              <a:buNone/>
            </a:pPr>
            <a:r>
              <a:rPr lang="en-US" sz="2100">
                <a:solidFill>
                  <a:schemeClr val="dk1"/>
                </a:solidFill>
                <a:latin typeface="Calibri"/>
                <a:ea typeface="Calibri"/>
                <a:cs typeface="Calibri"/>
                <a:sym typeface="Calibri"/>
              </a:rPr>
              <a:t>Registrant Conducts Evaluation and Product Improvement</a:t>
            </a:r>
            <a:endParaRPr sz="2100">
              <a:solidFill>
                <a:schemeClr val="dk1"/>
              </a:solidFill>
              <a:latin typeface="Calibri"/>
              <a:ea typeface="Calibri"/>
              <a:cs typeface="Calibri"/>
              <a:sym typeface="Calibri"/>
            </a:endParaRPr>
          </a:p>
        </p:txBody>
      </p:sp>
      <p:pic>
        <p:nvPicPr>
          <p:cNvPr id="772" name="Google Shape;772;g3728f010729_2_12" descr="laboratory-assistant-avatar-icon-illustration-vector"/>
          <p:cNvPicPr preferRelativeResize="0"/>
          <p:nvPr/>
        </p:nvPicPr>
        <p:blipFill rotWithShape="1">
          <a:blip r:embed="rId3">
            <a:alphaModFix/>
          </a:blip>
          <a:srcRect l="22123" t="24666" r="24463" b="22412"/>
          <a:stretch/>
        </p:blipFill>
        <p:spPr>
          <a:xfrm>
            <a:off x="7652385" y="1299210"/>
            <a:ext cx="1111567" cy="1102044"/>
          </a:xfrm>
          <a:prstGeom prst="rect">
            <a:avLst/>
          </a:prstGeom>
          <a:noFill/>
          <a:ln>
            <a:noFill/>
          </a:ln>
        </p:spPr>
      </p:pic>
      <p:pic>
        <p:nvPicPr>
          <p:cNvPr id="773" name="Google Shape;773;g3728f010729_2_12" descr="laboratory-assistant-avatar-icon-illustration-vector"/>
          <p:cNvPicPr preferRelativeResize="0"/>
          <p:nvPr/>
        </p:nvPicPr>
        <p:blipFill rotWithShape="1">
          <a:blip r:embed="rId3">
            <a:alphaModFix/>
          </a:blip>
          <a:srcRect l="22123" t="24666" r="24463" b="22412"/>
          <a:stretch/>
        </p:blipFill>
        <p:spPr>
          <a:xfrm>
            <a:off x="9392603" y="1299210"/>
            <a:ext cx="1111567" cy="1102044"/>
          </a:xfrm>
          <a:prstGeom prst="rect">
            <a:avLst/>
          </a:prstGeom>
          <a:noFill/>
          <a:ln>
            <a:noFill/>
          </a:ln>
        </p:spPr>
      </p:pic>
      <p:sp>
        <p:nvSpPr>
          <p:cNvPr id="774" name="Google Shape;774;g3728f010729_2_12"/>
          <p:cNvSpPr txBox="1"/>
          <p:nvPr/>
        </p:nvSpPr>
        <p:spPr>
          <a:xfrm>
            <a:off x="6923723" y="1518285"/>
            <a:ext cx="670500" cy="478500"/>
          </a:xfrm>
          <a:prstGeom prst="rect">
            <a:avLst/>
          </a:prstGeom>
          <a:no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2100" b="1">
                <a:solidFill>
                  <a:schemeClr val="dk1"/>
                </a:solidFill>
                <a:latin typeface="Calibri"/>
                <a:ea typeface="Calibri"/>
                <a:cs typeface="Calibri"/>
                <a:sym typeface="Calibri"/>
              </a:rPr>
              <a:t>A</a:t>
            </a:r>
            <a:endParaRPr sz="2100">
              <a:solidFill>
                <a:schemeClr val="dk1"/>
              </a:solidFill>
              <a:latin typeface="Calibri"/>
              <a:ea typeface="Calibri"/>
              <a:cs typeface="Calibri"/>
              <a:sym typeface="Calibri"/>
            </a:endParaRPr>
          </a:p>
        </p:txBody>
      </p:sp>
      <p:sp>
        <p:nvSpPr>
          <p:cNvPr id="775" name="Google Shape;775;g3728f010729_2_12"/>
          <p:cNvSpPr txBox="1"/>
          <p:nvPr/>
        </p:nvSpPr>
        <p:spPr>
          <a:xfrm>
            <a:off x="10746105" y="1518285"/>
            <a:ext cx="670500" cy="478500"/>
          </a:xfrm>
          <a:prstGeom prst="rect">
            <a:avLst/>
          </a:prstGeom>
          <a:no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2100" b="1">
                <a:solidFill>
                  <a:schemeClr val="dk1"/>
                </a:solidFill>
                <a:latin typeface="Calibri"/>
                <a:ea typeface="Calibri"/>
                <a:cs typeface="Calibri"/>
                <a:sym typeface="Calibri"/>
              </a:rPr>
              <a:t>B</a:t>
            </a:r>
            <a:endParaRPr sz="2100">
              <a:solidFill>
                <a:schemeClr val="dk1"/>
              </a:solidFill>
              <a:latin typeface="Calibri"/>
              <a:ea typeface="Calibri"/>
              <a:cs typeface="Calibri"/>
              <a:sym typeface="Calibri"/>
            </a:endParaRPr>
          </a:p>
        </p:txBody>
      </p:sp>
      <p:cxnSp>
        <p:nvCxnSpPr>
          <p:cNvPr id="776" name="Google Shape;776;g3728f010729_2_12"/>
          <p:cNvCxnSpPr>
            <a:endCxn id="763" idx="0"/>
          </p:cNvCxnSpPr>
          <p:nvPr/>
        </p:nvCxnSpPr>
        <p:spPr>
          <a:xfrm>
            <a:off x="9015045" y="4218683"/>
            <a:ext cx="0" cy="327600"/>
          </a:xfrm>
          <a:prstGeom prst="straightConnector1">
            <a:avLst/>
          </a:prstGeom>
          <a:noFill/>
          <a:ln w="19050" cap="flat" cmpd="sng">
            <a:solidFill>
              <a:schemeClr val="dk1"/>
            </a:solidFill>
            <a:prstDash val="solid"/>
            <a:miter lim="800000"/>
            <a:headEnd type="none" w="sm" len="sm"/>
            <a:tailEnd type="stealth" w="med" len="med"/>
          </a:ln>
        </p:spPr>
      </p:cxnSp>
      <p:sp>
        <p:nvSpPr>
          <p:cNvPr id="777" name="Google Shape;777;g3728f010729_2_12"/>
          <p:cNvSpPr/>
          <p:nvPr/>
        </p:nvSpPr>
        <p:spPr>
          <a:xfrm>
            <a:off x="8820150" y="840105"/>
            <a:ext cx="516000" cy="459000"/>
          </a:xfrm>
          <a:prstGeom prst="downArrow">
            <a:avLst>
              <a:gd name="adj1" fmla="val 50000"/>
              <a:gd name="adj2" fmla="val 50000"/>
            </a:avLst>
          </a:prstGeom>
          <a:solidFill>
            <a:schemeClr val="accent1"/>
          </a:solidFill>
          <a:ln w="19050" cap="flat" cmpd="sng">
            <a:solidFill>
              <a:srgbClr val="2E75B5"/>
            </a:solidFill>
            <a:prstDash val="solid"/>
            <a:miter lim="800000"/>
            <a:headEnd type="none" w="sm" len="sm"/>
            <a:tailEnd type="none" w="sm" len="sm"/>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778" name="Google Shape;778;g3728f010729_2_12"/>
          <p:cNvSpPr/>
          <p:nvPr/>
        </p:nvSpPr>
        <p:spPr>
          <a:xfrm>
            <a:off x="7862888" y="9003030"/>
            <a:ext cx="2305800" cy="1102200"/>
          </a:xfrm>
          <a:prstGeom prst="diamond">
            <a:avLst/>
          </a:prstGeom>
          <a:solidFill>
            <a:srgbClr val="BBD6EE"/>
          </a:solidFill>
          <a:ln>
            <a:noFill/>
          </a:ln>
        </p:spPr>
        <p:txBody>
          <a:bodyPr spcFirstLastPara="1" wrap="square" lIns="137150" tIns="68550" rIns="137150" bIns="68550" anchor="ctr" anchorCtr="0">
            <a:noAutofit/>
          </a:bodyPr>
          <a:lstStyle/>
          <a:p>
            <a:pPr marL="0" marR="0" lvl="0" indent="0" algn="ctr" rtl="0">
              <a:spcBef>
                <a:spcPts val="0"/>
              </a:spcBef>
              <a:spcAft>
                <a:spcPts val="0"/>
              </a:spcAft>
              <a:buNone/>
            </a:pPr>
            <a:endParaRPr sz="2700">
              <a:solidFill>
                <a:schemeClr val="lt1"/>
              </a:solidFill>
              <a:latin typeface="Calibri"/>
              <a:ea typeface="Calibri"/>
              <a:cs typeface="Calibri"/>
              <a:sym typeface="Calibri"/>
            </a:endParaRPr>
          </a:p>
        </p:txBody>
      </p:sp>
      <p:sp>
        <p:nvSpPr>
          <p:cNvPr id="779" name="Google Shape;779;g3728f010729_2_12"/>
          <p:cNvSpPr txBox="1"/>
          <p:nvPr/>
        </p:nvSpPr>
        <p:spPr>
          <a:xfrm>
            <a:off x="8057198" y="9148763"/>
            <a:ext cx="1918500" cy="692700"/>
          </a:xfrm>
          <a:prstGeom prst="rect">
            <a:avLst/>
          </a:prstGeom>
          <a:noFill/>
          <a:ln>
            <a:noFill/>
          </a:ln>
        </p:spPr>
        <p:txBody>
          <a:bodyPr spcFirstLastPara="1" wrap="square" lIns="137150" tIns="68550" rIns="137150" bIns="68550" anchor="t" anchorCtr="0">
            <a:spAutoFit/>
          </a:bodyPr>
          <a:lstStyle/>
          <a:p>
            <a:pPr marL="0" marR="0" lvl="0" indent="0" algn="ctr" rtl="0">
              <a:spcBef>
                <a:spcPts val="0"/>
              </a:spcBef>
              <a:spcAft>
                <a:spcPts val="0"/>
              </a:spcAft>
              <a:buNone/>
            </a:pPr>
            <a:r>
              <a:rPr lang="en-US" sz="1800">
                <a:solidFill>
                  <a:schemeClr val="dk1"/>
                </a:solidFill>
                <a:latin typeface="Calibri"/>
                <a:ea typeface="Calibri"/>
                <a:cs typeface="Calibri"/>
                <a:sym typeface="Calibri"/>
              </a:rPr>
              <a:t>Meet Requirements</a:t>
            </a:r>
            <a:endParaRPr sz="1800">
              <a:solidFill>
                <a:schemeClr val="dk1"/>
              </a:solidFill>
              <a:latin typeface="Calibri"/>
              <a:ea typeface="Calibri"/>
              <a:cs typeface="Calibri"/>
              <a:sym typeface="Calibri"/>
            </a:endParaRPr>
          </a:p>
        </p:txBody>
      </p:sp>
      <p:cxnSp>
        <p:nvCxnSpPr>
          <p:cNvPr id="780" name="Google Shape;780;g3728f010729_2_12"/>
          <p:cNvCxnSpPr>
            <a:stCxn id="763" idx="2"/>
          </p:cNvCxnSpPr>
          <p:nvPr/>
        </p:nvCxnSpPr>
        <p:spPr>
          <a:xfrm flipH="1">
            <a:off x="9013245" y="5024783"/>
            <a:ext cx="1800" cy="425700"/>
          </a:xfrm>
          <a:prstGeom prst="straightConnector1">
            <a:avLst/>
          </a:prstGeom>
          <a:noFill/>
          <a:ln w="19050" cap="flat" cmpd="sng">
            <a:solidFill>
              <a:schemeClr val="dk1"/>
            </a:solidFill>
            <a:prstDash val="solid"/>
            <a:miter lim="800000"/>
            <a:headEnd type="none" w="sm" len="sm"/>
            <a:tailEnd type="none" w="sm" len="sm"/>
          </a:ln>
        </p:spPr>
      </p:cxnSp>
      <p:cxnSp>
        <p:nvCxnSpPr>
          <p:cNvPr id="781" name="Google Shape;781;g3728f010729_2_12"/>
          <p:cNvCxnSpPr/>
          <p:nvPr/>
        </p:nvCxnSpPr>
        <p:spPr>
          <a:xfrm>
            <a:off x="9013508" y="5882640"/>
            <a:ext cx="900" cy="227700"/>
          </a:xfrm>
          <a:prstGeom prst="straightConnector1">
            <a:avLst/>
          </a:prstGeom>
          <a:noFill/>
          <a:ln w="19050" cap="flat" cmpd="sng">
            <a:solidFill>
              <a:schemeClr val="dk1"/>
            </a:solidFill>
            <a:prstDash val="solid"/>
            <a:miter lim="800000"/>
            <a:headEnd type="none" w="sm" len="sm"/>
            <a:tailEnd type="none" w="sm" len="sm"/>
          </a:ln>
        </p:spPr>
      </p:cxnSp>
      <p:cxnSp>
        <p:nvCxnSpPr>
          <p:cNvPr id="782" name="Google Shape;782;g3728f010729_2_12"/>
          <p:cNvCxnSpPr/>
          <p:nvPr/>
        </p:nvCxnSpPr>
        <p:spPr>
          <a:xfrm>
            <a:off x="9014460" y="7388543"/>
            <a:ext cx="900" cy="318300"/>
          </a:xfrm>
          <a:prstGeom prst="straightConnector1">
            <a:avLst/>
          </a:prstGeom>
          <a:noFill/>
          <a:ln w="19050" cap="flat" cmpd="sng">
            <a:solidFill>
              <a:schemeClr val="dk1"/>
            </a:solidFill>
            <a:prstDash val="solid"/>
            <a:miter lim="800000"/>
            <a:headEnd type="none" w="sm" len="sm"/>
            <a:tailEnd type="none" w="sm" len="sm"/>
          </a:ln>
        </p:spPr>
      </p:cxnSp>
      <p:cxnSp>
        <p:nvCxnSpPr>
          <p:cNvPr id="783" name="Google Shape;783;g3728f010729_2_12"/>
          <p:cNvCxnSpPr>
            <a:endCxn id="778" idx="0"/>
          </p:cNvCxnSpPr>
          <p:nvPr/>
        </p:nvCxnSpPr>
        <p:spPr>
          <a:xfrm>
            <a:off x="9015788" y="8626830"/>
            <a:ext cx="0" cy="376200"/>
          </a:xfrm>
          <a:prstGeom prst="straightConnector1">
            <a:avLst/>
          </a:prstGeom>
          <a:noFill/>
          <a:ln w="19050" cap="flat" cmpd="sng">
            <a:solidFill>
              <a:schemeClr val="dk1"/>
            </a:solidFill>
            <a:prstDash val="solid"/>
            <a:miter lim="800000"/>
            <a:headEnd type="none" w="sm" len="sm"/>
            <a:tailEnd type="stealth" w="med" len="med"/>
          </a:ln>
        </p:spPr>
      </p:cxnSp>
      <p:cxnSp>
        <p:nvCxnSpPr>
          <p:cNvPr id="784" name="Google Shape;784;g3728f010729_2_12"/>
          <p:cNvCxnSpPr>
            <a:endCxn id="765" idx="0"/>
          </p:cNvCxnSpPr>
          <p:nvPr/>
        </p:nvCxnSpPr>
        <p:spPr>
          <a:xfrm>
            <a:off x="4647398" y="6218505"/>
            <a:ext cx="0" cy="298500"/>
          </a:xfrm>
          <a:prstGeom prst="straightConnector1">
            <a:avLst/>
          </a:prstGeom>
          <a:noFill/>
          <a:ln w="19050" cap="flat" cmpd="sng">
            <a:solidFill>
              <a:schemeClr val="dk1"/>
            </a:solidFill>
            <a:prstDash val="solid"/>
            <a:miter lim="800000"/>
            <a:headEnd type="none" w="sm" len="sm"/>
            <a:tailEnd type="none" w="sm" len="sm"/>
          </a:ln>
        </p:spPr>
      </p:cxnSp>
      <p:cxnSp>
        <p:nvCxnSpPr>
          <p:cNvPr id="785" name="Google Shape;785;g3728f010729_2_12"/>
          <p:cNvCxnSpPr>
            <a:endCxn id="766" idx="0"/>
          </p:cNvCxnSpPr>
          <p:nvPr/>
        </p:nvCxnSpPr>
        <p:spPr>
          <a:xfrm>
            <a:off x="4643295" y="7351980"/>
            <a:ext cx="3600" cy="298500"/>
          </a:xfrm>
          <a:prstGeom prst="straightConnector1">
            <a:avLst/>
          </a:prstGeom>
          <a:noFill/>
          <a:ln w="19050" cap="flat" cmpd="sng">
            <a:solidFill>
              <a:schemeClr val="dk1"/>
            </a:solidFill>
            <a:prstDash val="solid"/>
            <a:miter lim="800000"/>
            <a:headEnd type="none" w="sm" len="sm"/>
            <a:tailEnd type="stealth" w="med" len="med"/>
          </a:ln>
        </p:spPr>
      </p:cxnSp>
      <p:cxnSp>
        <p:nvCxnSpPr>
          <p:cNvPr id="786" name="Google Shape;786;g3728f010729_2_12"/>
          <p:cNvCxnSpPr/>
          <p:nvPr/>
        </p:nvCxnSpPr>
        <p:spPr>
          <a:xfrm>
            <a:off x="13443585" y="6477952"/>
            <a:ext cx="3600" cy="298500"/>
          </a:xfrm>
          <a:prstGeom prst="straightConnector1">
            <a:avLst/>
          </a:prstGeom>
          <a:noFill/>
          <a:ln w="19050" cap="flat" cmpd="sng">
            <a:solidFill>
              <a:schemeClr val="dk1"/>
            </a:solidFill>
            <a:prstDash val="solid"/>
            <a:miter lim="800000"/>
            <a:headEnd type="none" w="sm" len="sm"/>
            <a:tailEnd type="stealth" w="med" len="med"/>
          </a:ln>
        </p:spPr>
      </p:cxnSp>
      <p:grpSp>
        <p:nvGrpSpPr>
          <p:cNvPr id="787" name="Google Shape;787;g3728f010729_2_12"/>
          <p:cNvGrpSpPr/>
          <p:nvPr/>
        </p:nvGrpSpPr>
        <p:grpSpPr>
          <a:xfrm>
            <a:off x="4643438" y="5178742"/>
            <a:ext cx="8858250" cy="290513"/>
            <a:chOff x="4875" y="5437"/>
            <a:chExt cx="9300" cy="305"/>
          </a:xfrm>
        </p:grpSpPr>
        <p:cxnSp>
          <p:nvCxnSpPr>
            <p:cNvPr id="788" name="Google Shape;788;g3728f010729_2_12"/>
            <p:cNvCxnSpPr/>
            <p:nvPr/>
          </p:nvCxnSpPr>
          <p:spPr>
            <a:xfrm>
              <a:off x="4875" y="5439"/>
              <a:ext cx="0" cy="300"/>
            </a:xfrm>
            <a:prstGeom prst="straightConnector1">
              <a:avLst/>
            </a:prstGeom>
            <a:noFill/>
            <a:ln w="19050" cap="flat" cmpd="sng">
              <a:solidFill>
                <a:schemeClr val="dk1"/>
              </a:solidFill>
              <a:prstDash val="solid"/>
              <a:miter lim="800000"/>
              <a:headEnd type="none" w="sm" len="sm"/>
              <a:tailEnd type="stealth" w="med" len="med"/>
            </a:ln>
          </p:spPr>
        </p:cxnSp>
        <p:cxnSp>
          <p:nvCxnSpPr>
            <p:cNvPr id="789" name="Google Shape;789;g3728f010729_2_12"/>
            <p:cNvCxnSpPr/>
            <p:nvPr/>
          </p:nvCxnSpPr>
          <p:spPr>
            <a:xfrm>
              <a:off x="14103" y="5442"/>
              <a:ext cx="0" cy="300"/>
            </a:xfrm>
            <a:prstGeom prst="straightConnector1">
              <a:avLst/>
            </a:prstGeom>
            <a:noFill/>
            <a:ln w="19050" cap="flat" cmpd="sng">
              <a:solidFill>
                <a:schemeClr val="dk1"/>
              </a:solidFill>
              <a:prstDash val="solid"/>
              <a:miter lim="800000"/>
              <a:headEnd type="none" w="sm" len="sm"/>
              <a:tailEnd type="stealth" w="med" len="med"/>
            </a:ln>
          </p:spPr>
        </p:cxnSp>
        <p:cxnSp>
          <p:nvCxnSpPr>
            <p:cNvPr id="790" name="Google Shape;790;g3728f010729_2_12"/>
            <p:cNvCxnSpPr/>
            <p:nvPr/>
          </p:nvCxnSpPr>
          <p:spPr>
            <a:xfrm>
              <a:off x="4875" y="5437"/>
              <a:ext cx="9300" cy="0"/>
            </a:xfrm>
            <a:prstGeom prst="straightConnector1">
              <a:avLst/>
            </a:prstGeom>
            <a:noFill/>
            <a:ln w="19050" cap="flat" cmpd="sng">
              <a:solidFill>
                <a:schemeClr val="dk1"/>
              </a:solidFill>
              <a:prstDash val="solid"/>
              <a:miter lim="800000"/>
              <a:headEnd type="none" w="sm" len="sm"/>
              <a:tailEnd type="none" w="sm" len="sm"/>
            </a:ln>
          </p:spPr>
        </p:cxnSp>
      </p:grpSp>
      <p:grpSp>
        <p:nvGrpSpPr>
          <p:cNvPr id="791" name="Google Shape;791;g3728f010729_2_12"/>
          <p:cNvGrpSpPr/>
          <p:nvPr/>
        </p:nvGrpSpPr>
        <p:grpSpPr>
          <a:xfrm>
            <a:off x="4646895" y="8959979"/>
            <a:ext cx="3215992" cy="593596"/>
            <a:chOff x="4879" y="9407"/>
            <a:chExt cx="3376" cy="623"/>
          </a:xfrm>
        </p:grpSpPr>
        <p:cxnSp>
          <p:nvCxnSpPr>
            <p:cNvPr id="792" name="Google Shape;792;g3728f010729_2_12"/>
            <p:cNvCxnSpPr>
              <a:endCxn id="766" idx="2"/>
            </p:cNvCxnSpPr>
            <p:nvPr/>
          </p:nvCxnSpPr>
          <p:spPr>
            <a:xfrm rot="10800000">
              <a:off x="4879" y="9407"/>
              <a:ext cx="0" cy="600"/>
            </a:xfrm>
            <a:prstGeom prst="straightConnector1">
              <a:avLst/>
            </a:prstGeom>
            <a:noFill/>
            <a:ln w="19050" cap="flat" cmpd="sng">
              <a:solidFill>
                <a:schemeClr val="dk1"/>
              </a:solidFill>
              <a:prstDash val="solid"/>
              <a:miter lim="800000"/>
              <a:headEnd type="none" w="sm" len="sm"/>
              <a:tailEnd type="stealth" w="med" len="med"/>
            </a:ln>
          </p:spPr>
        </p:cxnSp>
        <p:cxnSp>
          <p:nvCxnSpPr>
            <p:cNvPr id="793" name="Google Shape;793;g3728f010729_2_12"/>
            <p:cNvCxnSpPr/>
            <p:nvPr/>
          </p:nvCxnSpPr>
          <p:spPr>
            <a:xfrm rot="10800000">
              <a:off x="4955" y="10030"/>
              <a:ext cx="3300" cy="0"/>
            </a:xfrm>
            <a:prstGeom prst="straightConnector1">
              <a:avLst/>
            </a:prstGeom>
            <a:noFill/>
            <a:ln w="19050" cap="flat" cmpd="sng">
              <a:solidFill>
                <a:schemeClr val="dk1"/>
              </a:solidFill>
              <a:prstDash val="solid"/>
              <a:miter lim="800000"/>
              <a:headEnd type="none" w="sm" len="sm"/>
              <a:tailEnd type="none" w="sm" len="sm"/>
            </a:ln>
          </p:spPr>
        </p:cxnSp>
      </p:grpSp>
      <p:cxnSp>
        <p:nvCxnSpPr>
          <p:cNvPr id="794" name="Google Shape;794;g3728f010729_2_12"/>
          <p:cNvCxnSpPr/>
          <p:nvPr/>
        </p:nvCxnSpPr>
        <p:spPr>
          <a:xfrm rot="10800000">
            <a:off x="13305463" y="8974005"/>
            <a:ext cx="0" cy="571500"/>
          </a:xfrm>
          <a:prstGeom prst="straightConnector1">
            <a:avLst/>
          </a:prstGeom>
          <a:noFill/>
          <a:ln w="19050" cap="flat" cmpd="sng">
            <a:solidFill>
              <a:schemeClr val="dk1"/>
            </a:solidFill>
            <a:prstDash val="solid"/>
            <a:miter lim="800000"/>
            <a:headEnd type="none" w="sm" len="sm"/>
            <a:tailEnd type="stealth" w="med" len="med"/>
          </a:ln>
        </p:spPr>
      </p:cxnSp>
      <p:cxnSp>
        <p:nvCxnSpPr>
          <p:cNvPr id="795" name="Google Shape;795;g3728f010729_2_12"/>
          <p:cNvCxnSpPr/>
          <p:nvPr/>
        </p:nvCxnSpPr>
        <p:spPr>
          <a:xfrm>
            <a:off x="10162223" y="9562148"/>
            <a:ext cx="3143250" cy="0"/>
          </a:xfrm>
          <a:prstGeom prst="straightConnector1">
            <a:avLst/>
          </a:prstGeom>
          <a:noFill/>
          <a:ln w="19050" cap="flat" cmpd="sng">
            <a:solidFill>
              <a:schemeClr val="dk1"/>
            </a:solidFill>
            <a:prstDash val="solid"/>
            <a:miter lim="800000"/>
            <a:headEnd type="none" w="sm" len="sm"/>
            <a:tailEnd type="none" w="sm" len="sm"/>
          </a:ln>
        </p:spPr>
      </p:cxnSp>
      <p:sp>
        <p:nvSpPr>
          <p:cNvPr id="796" name="Google Shape;796;g3728f010729_2_12"/>
          <p:cNvSpPr txBox="1"/>
          <p:nvPr/>
        </p:nvSpPr>
        <p:spPr>
          <a:xfrm>
            <a:off x="6497002" y="8969693"/>
            <a:ext cx="839400" cy="478500"/>
          </a:xfrm>
          <a:prstGeom prst="rect">
            <a:avLst/>
          </a:prstGeom>
          <a:no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2100" b="1">
                <a:solidFill>
                  <a:schemeClr val="dk1"/>
                </a:solidFill>
                <a:latin typeface="Calibri"/>
                <a:ea typeface="Calibri"/>
                <a:cs typeface="Calibri"/>
                <a:sym typeface="Calibri"/>
              </a:rPr>
              <a:t>Yes</a:t>
            </a:r>
            <a:endParaRPr sz="2100">
              <a:solidFill>
                <a:schemeClr val="dk1"/>
              </a:solidFill>
              <a:latin typeface="Calibri"/>
              <a:ea typeface="Calibri"/>
              <a:cs typeface="Calibri"/>
              <a:sym typeface="Calibri"/>
            </a:endParaRPr>
          </a:p>
        </p:txBody>
      </p:sp>
      <p:sp>
        <p:nvSpPr>
          <p:cNvPr id="797" name="Google Shape;797;g3728f010729_2_12"/>
          <p:cNvSpPr txBox="1"/>
          <p:nvPr/>
        </p:nvSpPr>
        <p:spPr>
          <a:xfrm>
            <a:off x="10695623" y="9009698"/>
            <a:ext cx="839400" cy="478500"/>
          </a:xfrm>
          <a:prstGeom prst="rect">
            <a:avLst/>
          </a:prstGeom>
          <a:noFill/>
          <a:ln>
            <a:noFill/>
          </a:ln>
        </p:spPr>
        <p:txBody>
          <a:bodyPr spcFirstLastPara="1" wrap="square" lIns="137150" tIns="68550" rIns="137150" bIns="68550" anchor="t" anchorCtr="0">
            <a:noAutofit/>
          </a:bodyPr>
          <a:lstStyle/>
          <a:p>
            <a:pPr marL="0" marR="0" lvl="0" indent="0" algn="l" rtl="0">
              <a:spcBef>
                <a:spcPts val="0"/>
              </a:spcBef>
              <a:spcAft>
                <a:spcPts val="0"/>
              </a:spcAft>
              <a:buNone/>
            </a:pPr>
            <a:r>
              <a:rPr lang="en-US" sz="2100" b="1">
                <a:solidFill>
                  <a:schemeClr val="dk1"/>
                </a:solidFill>
                <a:latin typeface="Calibri"/>
                <a:ea typeface="Calibri"/>
                <a:cs typeface="Calibri"/>
                <a:sym typeface="Calibri"/>
              </a:rPr>
              <a:t>No</a:t>
            </a:r>
            <a:endParaRPr sz="2100">
              <a:solidFill>
                <a:schemeClr val="dk1"/>
              </a:solidFill>
              <a:latin typeface="Calibri"/>
              <a:ea typeface="Calibri"/>
              <a:cs typeface="Calibri"/>
              <a:sym typeface="Calibri"/>
            </a:endParaRPr>
          </a:p>
        </p:txBody>
      </p:sp>
      <p:sp>
        <p:nvSpPr>
          <p:cNvPr id="798" name="Google Shape;798;g3728f010729_2_12"/>
          <p:cNvSpPr txBox="1">
            <a:spLocks noGrp="1"/>
          </p:cNvSpPr>
          <p:nvPr>
            <p:ph type="title"/>
          </p:nvPr>
        </p:nvSpPr>
        <p:spPr>
          <a:xfrm>
            <a:off x="229075" y="343850"/>
            <a:ext cx="5146200" cy="2057400"/>
          </a:xfrm>
          <a:prstGeom prst="rect">
            <a:avLst/>
          </a:prstGeom>
          <a:noFill/>
          <a:ln>
            <a:noFill/>
          </a:ln>
        </p:spPr>
        <p:txBody>
          <a:bodyPr spcFirstLastPara="1" wrap="square" lIns="91425" tIns="45700" rIns="91425" bIns="45700" anchor="ctr" anchorCtr="0">
            <a:normAutofit/>
          </a:bodyPr>
          <a:lstStyle/>
          <a:p>
            <a:pPr marL="0" lvl="0" indent="0" algn="ctr" rtl="0">
              <a:lnSpc>
                <a:spcPct val="115000"/>
              </a:lnSpc>
              <a:spcBef>
                <a:spcPts val="0"/>
              </a:spcBef>
              <a:spcAft>
                <a:spcPts val="0"/>
              </a:spcAft>
              <a:buClr>
                <a:schemeClr val="dk1"/>
              </a:buClr>
              <a:buSzPts val="1100"/>
              <a:buFont typeface="Arial"/>
              <a:buNone/>
            </a:pPr>
            <a:r>
              <a:rPr lang="en-US" sz="2800" b="1">
                <a:solidFill>
                  <a:srgbClr val="3E6EC2"/>
                </a:solidFill>
              </a:rPr>
              <a:t>Mechanism for Validation Testing of Diagnostic Tools and Reagents for TB Testing (July 2025)</a:t>
            </a:r>
            <a:endParaRPr sz="4200" b="1">
              <a:solidFill>
                <a:srgbClr val="3E6EC2"/>
              </a:solidFill>
            </a:endParaRPr>
          </a:p>
        </p:txBody>
      </p:sp>
      <p:cxnSp>
        <p:nvCxnSpPr>
          <p:cNvPr id="799" name="Google Shape;799;g3728f010729_2_12"/>
          <p:cNvCxnSpPr/>
          <p:nvPr/>
        </p:nvCxnSpPr>
        <p:spPr>
          <a:xfrm rot="10800000">
            <a:off x="4719638" y="8963193"/>
            <a:ext cx="0" cy="571500"/>
          </a:xfrm>
          <a:prstGeom prst="straightConnector1">
            <a:avLst/>
          </a:prstGeom>
          <a:noFill/>
          <a:ln w="19050" cap="flat" cmpd="sng">
            <a:solidFill>
              <a:schemeClr val="dk1"/>
            </a:solidFill>
            <a:prstDash val="solid"/>
            <a:miter lim="800000"/>
            <a:headEnd type="none" w="sm" len="sm"/>
            <a:tailEnd type="stealth"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3"/>
        <p:cNvGrpSpPr/>
        <p:nvPr/>
      </p:nvGrpSpPr>
      <p:grpSpPr>
        <a:xfrm>
          <a:off x="0" y="0"/>
          <a:ext cx="0" cy="0"/>
          <a:chOff x="0" y="0"/>
          <a:chExt cx="0" cy="0"/>
        </a:xfrm>
      </p:grpSpPr>
      <p:sp>
        <p:nvSpPr>
          <p:cNvPr id="804" name="Google Shape;804;g37275ae4328_0_42"/>
          <p:cNvSpPr txBox="1">
            <a:spLocks noGrp="1"/>
          </p:cNvSpPr>
          <p:nvPr>
            <p:ph type="title"/>
          </p:nvPr>
        </p:nvSpPr>
        <p:spPr>
          <a:xfrm>
            <a:off x="1306288" y="1312691"/>
            <a:ext cx="15698700" cy="1143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304771"/>
              </a:buClr>
              <a:buSzPts val="3200"/>
              <a:buFont typeface="Ubuntu"/>
              <a:buNone/>
            </a:pPr>
            <a:r>
              <a:rPr lang="en-US" sz="4800" b="1">
                <a:solidFill>
                  <a:srgbClr val="304771"/>
                </a:solidFill>
                <a:latin typeface="Ubuntu"/>
                <a:ea typeface="Ubuntu"/>
                <a:cs typeface="Ubuntu"/>
                <a:sym typeface="Ubuntu"/>
              </a:rPr>
              <a:t>Co-creation 1: Stakeholder Identification</a:t>
            </a:r>
            <a:endParaRPr/>
          </a:p>
        </p:txBody>
      </p:sp>
      <p:graphicFrame>
        <p:nvGraphicFramePr>
          <p:cNvPr id="805" name="Google Shape;805;g37275ae4328_0_42"/>
          <p:cNvGraphicFramePr/>
          <p:nvPr/>
        </p:nvGraphicFramePr>
        <p:xfrm>
          <a:off x="769258" y="2583543"/>
          <a:ext cx="16517250" cy="6266550"/>
        </p:xfrm>
        <a:graphic>
          <a:graphicData uri="http://schemas.openxmlformats.org/drawingml/2006/table">
            <a:tbl>
              <a:tblPr firstRow="1" bandRow="1">
                <a:noFill/>
                <a:tableStyleId>{E4AD4DFF-6A68-47A7-9FBD-A30780926761}</a:tableStyleId>
              </a:tblPr>
              <a:tblGrid>
                <a:gridCol w="3303450">
                  <a:extLst>
                    <a:ext uri="{9D8B030D-6E8A-4147-A177-3AD203B41FA5}">
                      <a16:colId xmlns:a16="http://schemas.microsoft.com/office/drawing/2014/main" val="20000"/>
                    </a:ext>
                  </a:extLst>
                </a:gridCol>
                <a:gridCol w="3303450">
                  <a:extLst>
                    <a:ext uri="{9D8B030D-6E8A-4147-A177-3AD203B41FA5}">
                      <a16:colId xmlns:a16="http://schemas.microsoft.com/office/drawing/2014/main" val="20001"/>
                    </a:ext>
                  </a:extLst>
                </a:gridCol>
                <a:gridCol w="3303450">
                  <a:extLst>
                    <a:ext uri="{9D8B030D-6E8A-4147-A177-3AD203B41FA5}">
                      <a16:colId xmlns:a16="http://schemas.microsoft.com/office/drawing/2014/main" val="20002"/>
                    </a:ext>
                  </a:extLst>
                </a:gridCol>
                <a:gridCol w="3303450">
                  <a:extLst>
                    <a:ext uri="{9D8B030D-6E8A-4147-A177-3AD203B41FA5}">
                      <a16:colId xmlns:a16="http://schemas.microsoft.com/office/drawing/2014/main" val="20003"/>
                    </a:ext>
                  </a:extLst>
                </a:gridCol>
                <a:gridCol w="3303450">
                  <a:extLst>
                    <a:ext uri="{9D8B030D-6E8A-4147-A177-3AD203B41FA5}">
                      <a16:colId xmlns:a16="http://schemas.microsoft.com/office/drawing/2014/main" val="20004"/>
                    </a:ext>
                  </a:extLst>
                </a:gridCol>
              </a:tblGrid>
              <a:tr h="1157050">
                <a:tc>
                  <a:txBody>
                    <a:bodyPr/>
                    <a:lstStyle/>
                    <a:p>
                      <a:pPr marL="0" marR="0" lvl="0" indent="0" algn="ctr" rtl="0">
                        <a:lnSpc>
                          <a:spcPct val="100000"/>
                        </a:lnSpc>
                        <a:spcBef>
                          <a:spcPts val="0"/>
                        </a:spcBef>
                        <a:spcAft>
                          <a:spcPts val="0"/>
                        </a:spcAft>
                        <a:buNone/>
                      </a:pPr>
                      <a:r>
                        <a:rPr lang="en-US" sz="2400" b="1" u="none" strike="noStrike" cap="none">
                          <a:solidFill>
                            <a:schemeClr val="dk1"/>
                          </a:solidFill>
                        </a:rPr>
                        <a:t>Pre-market Clinical Validation</a:t>
                      </a:r>
                      <a:endParaRPr sz="2400" b="1" u="none" strike="noStrike" cap="none">
                        <a:solidFill>
                          <a:schemeClr val="dk1"/>
                        </a:solidFill>
                      </a:endParaRPr>
                    </a:p>
                  </a:txBody>
                  <a:tcPr marL="91450" marR="91450" marT="45725" marB="45725">
                    <a:lnL w="9525" cap="flat" cmpd="sng">
                      <a:solidFill>
                        <a:schemeClr val="accent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400" b="1" u="none" strike="noStrike" cap="none">
                          <a:solidFill>
                            <a:schemeClr val="dk1"/>
                          </a:solidFill>
                        </a:rPr>
                        <a:t>Health Technology Assessment</a:t>
                      </a:r>
                      <a:endParaRPr sz="2400" b="1"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400" b="1" u="none" strike="noStrike" cap="none">
                          <a:solidFill>
                            <a:schemeClr val="dk1"/>
                          </a:solidFill>
                        </a:rPr>
                        <a:t>Adoption</a:t>
                      </a:r>
                      <a:endParaRPr sz="2400" b="1"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400" b="1" u="none" strike="noStrike" cap="none">
                          <a:solidFill>
                            <a:schemeClr val="dk1"/>
                          </a:solidFill>
                        </a:rPr>
                        <a:t>Procurement </a:t>
                      </a:r>
                      <a:endParaRPr sz="2400" b="1"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DDEAF6"/>
                    </a:solidFill>
                  </a:tcPr>
                </a:tc>
                <a:tc>
                  <a:txBody>
                    <a:bodyPr/>
                    <a:lstStyle/>
                    <a:p>
                      <a:pPr marL="0" marR="0" lvl="0" indent="0" algn="ctr" rtl="0">
                        <a:lnSpc>
                          <a:spcPct val="100000"/>
                        </a:lnSpc>
                        <a:spcBef>
                          <a:spcPts val="0"/>
                        </a:spcBef>
                        <a:spcAft>
                          <a:spcPts val="0"/>
                        </a:spcAft>
                        <a:buNone/>
                      </a:pPr>
                      <a:r>
                        <a:rPr lang="en-US" sz="2400" b="1" u="none" strike="noStrike" cap="none">
                          <a:solidFill>
                            <a:schemeClr val="dk1"/>
                          </a:solidFill>
                        </a:rPr>
                        <a:t>Roll-out and Scale-up </a:t>
                      </a:r>
                      <a:endParaRPr sz="2400" b="1" u="none" strike="noStrike" cap="none">
                        <a:solidFill>
                          <a:schemeClr val="dk1"/>
                        </a:solidFill>
                      </a:endParaRPr>
                    </a:p>
                  </a:txBody>
                  <a:tcPr marL="91450" marR="91450" marT="45725" marB="45725">
                    <a:lnL w="9525" cap="flat" cmpd="sng">
                      <a:solidFill>
                        <a:srgbClr val="000000">
                          <a:alpha val="0"/>
                        </a:srgb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solidFill>
                      <a:srgbClr val="DDEAF6"/>
                    </a:solidFill>
                  </a:tcPr>
                </a:tc>
                <a:extLst>
                  <a:ext uri="{0D108BD9-81ED-4DB2-BD59-A6C34878D82A}">
                    <a16:rowId xmlns:a16="http://schemas.microsoft.com/office/drawing/2014/main" val="10000"/>
                  </a:ext>
                </a:extLst>
              </a:tr>
              <a:tr h="5109500">
                <a:tc>
                  <a:txBody>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Directorate General of Pharmaceutical and Medical Devices</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TB Expert Committee</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TB Working Group Lab</a:t>
                      </a:r>
                      <a:endParaRPr sz="2400" u="none" strike="noStrike" cap="none"/>
                    </a:p>
                    <a:p>
                      <a:pPr marL="0" marR="0" lvl="0" indent="0" algn="l" rtl="0">
                        <a:lnSpc>
                          <a:spcPct val="100000"/>
                        </a:lnSpc>
                        <a:spcBef>
                          <a:spcPts val="0"/>
                        </a:spcBef>
                        <a:spcAft>
                          <a:spcPts val="0"/>
                        </a:spcAft>
                        <a:buNone/>
                      </a:pPr>
                      <a:endParaRPr sz="2400" u="none" strike="noStrike" cap="none"/>
                    </a:p>
                  </a:txBody>
                  <a:tcPr marL="91450" marR="91450" marT="45725" marB="45725">
                    <a:lnL w="9525" cap="flat" cmpd="sng">
                      <a:solidFill>
                        <a:schemeClr val="accent5"/>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b="0" u="none" strike="noStrike" cap="none">
                          <a:solidFill>
                            <a:schemeClr val="dk1"/>
                          </a:solidFill>
                        </a:rPr>
                        <a:t>Health</a:t>
                      </a:r>
                      <a:r>
                        <a:rPr lang="en-US" sz="2400" u="none" strike="noStrike" cap="none"/>
                        <a:t> Development Policy Agency</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TB Expert Committee</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TB Working Group Lab</a:t>
                      </a:r>
                      <a:endParaRPr/>
                    </a:p>
                    <a:p>
                      <a:pPr marL="342900" marR="0" lvl="0" indent="-190500" algn="l" rtl="0">
                        <a:lnSpc>
                          <a:spcPct val="100000"/>
                        </a:lnSpc>
                        <a:spcBef>
                          <a:spcPts val="0"/>
                        </a:spcBef>
                        <a:spcAft>
                          <a:spcPts val="0"/>
                        </a:spcAft>
                        <a:buClr>
                          <a:srgbClr val="000000"/>
                        </a:buClr>
                        <a:buSzPts val="2400"/>
                        <a:buFont typeface="Noto Sans Symbols"/>
                        <a:buNone/>
                      </a:pPr>
                      <a:endParaRPr sz="2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Directorate General of Community and Primary Healthcare</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National TB Program </a:t>
                      </a:r>
                      <a:endParaRPr sz="2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Directorate General of Pharmaceutical and Medical Devices</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National TB Program</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Secretary General of MoH </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District Health Office</a:t>
                      </a:r>
                      <a:endParaRPr/>
                    </a:p>
                    <a:p>
                      <a:pPr marL="0" marR="0" lvl="0" indent="0" algn="l" rtl="0">
                        <a:lnSpc>
                          <a:spcPct val="100000"/>
                        </a:lnSpc>
                        <a:spcBef>
                          <a:spcPts val="0"/>
                        </a:spcBef>
                        <a:spcAft>
                          <a:spcPts val="0"/>
                        </a:spcAft>
                        <a:buClr>
                          <a:srgbClr val="000000"/>
                        </a:buClr>
                        <a:buSzPts val="2400"/>
                        <a:buFont typeface="Arial"/>
                        <a:buNone/>
                      </a:pPr>
                      <a:r>
                        <a:rPr lang="en-US" sz="2400" u="none" strike="noStrike" cap="none"/>
                        <a:t> </a:t>
                      </a:r>
                      <a:endParaRPr/>
                    </a:p>
                    <a:p>
                      <a:pPr marL="0" marR="0" lvl="0" indent="0" algn="l" rtl="0">
                        <a:lnSpc>
                          <a:spcPct val="100000"/>
                        </a:lnSpc>
                        <a:spcBef>
                          <a:spcPts val="0"/>
                        </a:spcBef>
                        <a:spcAft>
                          <a:spcPts val="0"/>
                        </a:spcAft>
                        <a:buNone/>
                      </a:pPr>
                      <a:endParaRPr sz="2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tc>
                  <a:txBody>
                    <a:bodyPr/>
                    <a:lstStyle/>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Directorate General of Pharmaceutical and Medical Devices</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National TB Program</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Directorate General of Community and Primary Healthcare</a:t>
                      </a:r>
                      <a:endParaRPr/>
                    </a:p>
                    <a:p>
                      <a:pPr marL="342900" marR="0" lvl="0" indent="-342900" algn="l" rtl="0">
                        <a:lnSpc>
                          <a:spcPct val="100000"/>
                        </a:lnSpc>
                        <a:spcBef>
                          <a:spcPts val="0"/>
                        </a:spcBef>
                        <a:spcAft>
                          <a:spcPts val="0"/>
                        </a:spcAft>
                        <a:buClr>
                          <a:srgbClr val="000000"/>
                        </a:buClr>
                        <a:buSzPts val="2400"/>
                        <a:buFont typeface="Noto Sans Symbols"/>
                        <a:buChar char="▪"/>
                      </a:pPr>
                      <a:r>
                        <a:rPr lang="en-US" sz="2400" u="none" strike="noStrike" cap="none"/>
                        <a:t>District Health Office</a:t>
                      </a:r>
                      <a:endParaRPr/>
                    </a:p>
                    <a:p>
                      <a:pPr marL="0" marR="0" lvl="0" indent="0" algn="l" rtl="0">
                        <a:lnSpc>
                          <a:spcPct val="100000"/>
                        </a:lnSpc>
                        <a:spcBef>
                          <a:spcPts val="0"/>
                        </a:spcBef>
                        <a:spcAft>
                          <a:spcPts val="0"/>
                        </a:spcAft>
                        <a:buNone/>
                      </a:pPr>
                      <a:endParaRPr sz="2400" u="none" strike="noStrike" cap="none"/>
                    </a:p>
                  </a:txBody>
                  <a:tcPr marL="91450" marR="91450" marT="45725" marB="45725">
                    <a:lnL w="9525" cap="flat" cmpd="sng">
                      <a:solidFill>
                        <a:srgbClr val="000000">
                          <a:alpha val="0"/>
                        </a:srgbClr>
                      </a:solidFill>
                      <a:prstDash val="solid"/>
                      <a:round/>
                      <a:headEnd type="none" w="sm" len="sm"/>
                      <a:tailEnd type="none" w="sm" len="sm"/>
                    </a:lnL>
                    <a:lnR w="9525" cap="flat" cmpd="sng">
                      <a:solidFill>
                        <a:schemeClr val="accent5"/>
                      </a:solidFill>
                      <a:prstDash val="solid"/>
                      <a:round/>
                      <a:headEnd type="none" w="sm" len="sm"/>
                      <a:tailEnd type="none" w="sm" len="sm"/>
                    </a:lnR>
                    <a:lnT w="9525" cap="flat" cmpd="sng">
                      <a:solidFill>
                        <a:schemeClr val="accent5"/>
                      </a:solidFill>
                      <a:prstDash val="solid"/>
                      <a:round/>
                      <a:headEnd type="none" w="sm" len="sm"/>
                      <a:tailEnd type="none" w="sm" len="sm"/>
                    </a:lnT>
                    <a:lnB w="9525" cap="flat" cmpd="sng">
                      <a:solidFill>
                        <a:schemeClr val="accent5"/>
                      </a:solidFill>
                      <a:prstDash val="solid"/>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10"/>
        <p:cNvGrpSpPr/>
        <p:nvPr/>
      </p:nvGrpSpPr>
      <p:grpSpPr>
        <a:xfrm>
          <a:off x="0" y="0"/>
          <a:ext cx="0" cy="0"/>
          <a:chOff x="0" y="0"/>
          <a:chExt cx="0" cy="0"/>
        </a:xfrm>
      </p:grpSpPr>
      <p:sp>
        <p:nvSpPr>
          <p:cNvPr id="811" name="Google Shape;811;p70"/>
          <p:cNvSpPr txBox="1">
            <a:spLocks noGrp="1"/>
          </p:cNvSpPr>
          <p:nvPr>
            <p:ph type="title"/>
          </p:nvPr>
        </p:nvSpPr>
        <p:spPr>
          <a:xfrm>
            <a:off x="1257300" y="182925"/>
            <a:ext cx="15773400" cy="103313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1800"/>
              <a:buNone/>
            </a:pPr>
            <a:r>
              <a:rPr lang="en-US" sz="3600" b="1">
                <a:solidFill>
                  <a:srgbClr val="002060"/>
                </a:solidFill>
                <a:latin typeface="Open Sans"/>
                <a:ea typeface="Open Sans"/>
                <a:cs typeface="Open Sans"/>
                <a:sym typeface="Open Sans"/>
              </a:rPr>
              <a:t>Example of co-creation 1: Pre-Market Clinical Validation Process</a:t>
            </a:r>
            <a:endParaRPr sz="3600">
              <a:solidFill>
                <a:srgbClr val="002060"/>
              </a:solidFill>
              <a:latin typeface="Open Sans"/>
              <a:ea typeface="Open Sans"/>
              <a:cs typeface="Open Sans"/>
              <a:sym typeface="Open Sans"/>
            </a:endParaRPr>
          </a:p>
        </p:txBody>
      </p:sp>
      <p:graphicFrame>
        <p:nvGraphicFramePr>
          <p:cNvPr id="812" name="Google Shape;812;p70"/>
          <p:cNvGraphicFramePr/>
          <p:nvPr/>
        </p:nvGraphicFramePr>
        <p:xfrm>
          <a:off x="628650" y="1453244"/>
          <a:ext cx="17030700" cy="8323150"/>
        </p:xfrm>
        <a:graphic>
          <a:graphicData uri="http://schemas.openxmlformats.org/drawingml/2006/table">
            <a:tbl>
              <a:tblPr firstRow="1" bandRow="1">
                <a:noFill/>
                <a:tableStyleId>{ED3DB5DD-B6FB-4A96-BB86-299564CA8B82}</a:tableStyleId>
              </a:tblPr>
              <a:tblGrid>
                <a:gridCol w="8272000">
                  <a:extLst>
                    <a:ext uri="{9D8B030D-6E8A-4147-A177-3AD203B41FA5}">
                      <a16:colId xmlns:a16="http://schemas.microsoft.com/office/drawing/2014/main" val="20000"/>
                    </a:ext>
                  </a:extLst>
                </a:gridCol>
                <a:gridCol w="8758700">
                  <a:extLst>
                    <a:ext uri="{9D8B030D-6E8A-4147-A177-3AD203B41FA5}">
                      <a16:colId xmlns:a16="http://schemas.microsoft.com/office/drawing/2014/main" val="20001"/>
                    </a:ext>
                  </a:extLst>
                </a:gridCol>
              </a:tblGrid>
              <a:tr h="520950">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latin typeface="Open Sans"/>
                          <a:ea typeface="Open Sans"/>
                          <a:cs typeface="Open Sans"/>
                          <a:sym typeface="Open Sans"/>
                        </a:rPr>
                        <a:t>Before 2025</a:t>
                      </a:r>
                      <a:endParaRPr sz="1400" u="none" strike="noStrike" cap="none">
                        <a:latin typeface="Open Sans"/>
                        <a:ea typeface="Open Sans"/>
                        <a:cs typeface="Open Sans"/>
                        <a:sym typeface="Open Sans"/>
                      </a:endParaRPr>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800"/>
                        <a:buFont typeface="Arial"/>
                        <a:buNone/>
                      </a:pPr>
                      <a:r>
                        <a:rPr lang="en-US" sz="2800" u="none" strike="noStrike" cap="none">
                          <a:latin typeface="Open Sans"/>
                          <a:ea typeface="Open Sans"/>
                          <a:cs typeface="Open Sans"/>
                          <a:sym typeface="Open Sans"/>
                        </a:rPr>
                        <a:t>2025 - onward</a:t>
                      </a:r>
                      <a:endParaRPr sz="1400" u="none" strike="noStrike" cap="none">
                        <a:latin typeface="Open Sans"/>
                        <a:ea typeface="Open Sans"/>
                        <a:cs typeface="Open Sans"/>
                        <a:sym typeface="Open Sans"/>
                      </a:endParaRPr>
                    </a:p>
                  </a:txBody>
                  <a:tcPr marL="91450" marR="91450" marT="45725" marB="45725" anchor="ctr"/>
                </a:tc>
                <a:extLst>
                  <a:ext uri="{0D108BD9-81ED-4DB2-BD59-A6C34878D82A}">
                    <a16:rowId xmlns:a16="http://schemas.microsoft.com/office/drawing/2014/main" val="10000"/>
                  </a:ext>
                </a:extLst>
              </a:tr>
              <a:tr h="7802200">
                <a:tc>
                  <a:txBody>
                    <a:bodyPr/>
                    <a:lstStyle/>
                    <a:p>
                      <a:pPr marL="457200" marR="0" lvl="0" indent="-381000" algn="just" rtl="0">
                        <a:lnSpc>
                          <a:spcPct val="100000"/>
                        </a:lnSpc>
                        <a:spcBef>
                          <a:spcPts val="0"/>
                        </a:spcBef>
                        <a:spcAft>
                          <a:spcPts val="0"/>
                        </a:spcAft>
                        <a:buClr>
                          <a:srgbClr val="000000"/>
                        </a:buClr>
                        <a:buSzPts val="2400"/>
                        <a:buFont typeface="Noto Sans Symbols"/>
                        <a:buChar char="⮚"/>
                      </a:pPr>
                      <a:r>
                        <a:rPr lang="en-US" sz="2600" b="1" u="none" strike="noStrike" cap="none">
                          <a:latin typeface="Open Sans"/>
                          <a:ea typeface="Open Sans"/>
                          <a:cs typeface="Open Sans"/>
                          <a:sym typeface="Open Sans"/>
                        </a:rPr>
                        <a:t>Imported products </a:t>
                      </a:r>
                      <a:r>
                        <a:rPr lang="en-US" sz="2600" u="none" strike="noStrike" cap="none">
                          <a:latin typeface="Open Sans"/>
                          <a:ea typeface="Open Sans"/>
                          <a:cs typeface="Open Sans"/>
                          <a:sym typeface="Open Sans"/>
                        </a:rPr>
                        <a:t>go through a document-based validation, whereas </a:t>
                      </a:r>
                      <a:r>
                        <a:rPr lang="en-US" sz="2600" b="1" u="none" strike="noStrike" cap="none">
                          <a:latin typeface="Open Sans"/>
                          <a:ea typeface="Open Sans"/>
                          <a:cs typeface="Open Sans"/>
                          <a:sym typeface="Open Sans"/>
                        </a:rPr>
                        <a:t>indigenous products </a:t>
                      </a:r>
                      <a:r>
                        <a:rPr lang="en-US" sz="2600" u="none" strike="noStrike" cap="none">
                          <a:latin typeface="Open Sans"/>
                          <a:ea typeface="Open Sans"/>
                          <a:cs typeface="Open Sans"/>
                          <a:sym typeface="Open Sans"/>
                        </a:rPr>
                        <a:t>go through a lab-based validation. </a:t>
                      </a:r>
                      <a:endParaRPr sz="1400" u="none" strike="noStrike" cap="none">
                        <a:latin typeface="Open Sans"/>
                        <a:ea typeface="Open Sans"/>
                        <a:cs typeface="Open Sans"/>
                        <a:sym typeface="Open Sans"/>
                      </a:endParaRPr>
                    </a:p>
                    <a:p>
                      <a:pPr marL="457200" marR="0" lvl="0" indent="-381000" algn="just" rtl="0">
                        <a:lnSpc>
                          <a:spcPct val="100000"/>
                        </a:lnSpc>
                        <a:spcBef>
                          <a:spcPts val="0"/>
                        </a:spcBef>
                        <a:spcAft>
                          <a:spcPts val="0"/>
                        </a:spcAft>
                        <a:buClr>
                          <a:srgbClr val="000000"/>
                        </a:buClr>
                        <a:buSzPts val="2400"/>
                        <a:buFont typeface="Noto Sans Symbols"/>
                        <a:buChar char="⮚"/>
                      </a:pPr>
                      <a:r>
                        <a:rPr lang="en-US" sz="2600" u="none" strike="noStrike" cap="none">
                          <a:latin typeface="Open Sans"/>
                          <a:ea typeface="Open Sans"/>
                          <a:cs typeface="Open Sans"/>
                          <a:sym typeface="Open Sans"/>
                        </a:rPr>
                        <a:t>Process on average </a:t>
                      </a:r>
                      <a:r>
                        <a:rPr lang="en-US" sz="2600" b="1" u="none" strike="noStrike" cap="none">
                          <a:latin typeface="Open Sans"/>
                          <a:ea typeface="Open Sans"/>
                          <a:cs typeface="Open Sans"/>
                          <a:sym typeface="Open Sans"/>
                        </a:rPr>
                        <a:t>3-6 months</a:t>
                      </a:r>
                      <a:r>
                        <a:rPr lang="en-US" sz="2600" u="none" strike="noStrike" cap="none">
                          <a:latin typeface="Open Sans"/>
                          <a:ea typeface="Open Sans"/>
                          <a:cs typeface="Open Sans"/>
                          <a:sym typeface="Open Sans"/>
                        </a:rPr>
                        <a:t>. </a:t>
                      </a:r>
                      <a:endParaRPr sz="1400" u="none" strike="noStrike" cap="none">
                        <a:latin typeface="Open Sans"/>
                        <a:ea typeface="Open Sans"/>
                        <a:cs typeface="Open Sans"/>
                        <a:sym typeface="Open Sans"/>
                      </a:endParaRPr>
                    </a:p>
                    <a:p>
                      <a:pPr marL="457200" marR="0" lvl="0" indent="-381000" algn="just" rtl="0">
                        <a:lnSpc>
                          <a:spcPct val="100000"/>
                        </a:lnSpc>
                        <a:spcBef>
                          <a:spcPts val="0"/>
                        </a:spcBef>
                        <a:spcAft>
                          <a:spcPts val="0"/>
                        </a:spcAft>
                        <a:buClr>
                          <a:srgbClr val="000000"/>
                        </a:buClr>
                        <a:buSzPts val="2400"/>
                        <a:buFont typeface="Noto Sans Symbols"/>
                        <a:buChar char="⮚"/>
                      </a:pPr>
                      <a:r>
                        <a:rPr lang="en-US" sz="2600" b="1" u="none" strike="noStrike" cap="none">
                          <a:latin typeface="Open Sans"/>
                          <a:ea typeface="Open Sans"/>
                          <a:cs typeface="Open Sans"/>
                          <a:sym typeface="Open Sans"/>
                        </a:rPr>
                        <a:t>Unclear lab standards </a:t>
                      </a:r>
                      <a:r>
                        <a:rPr lang="en-US" sz="2600" u="none" strike="noStrike" cap="none">
                          <a:latin typeface="Open Sans"/>
                          <a:ea typeface="Open Sans"/>
                          <a:cs typeface="Open Sans"/>
                          <a:sym typeface="Open Sans"/>
                        </a:rPr>
                        <a:t>for validations, perceived difficulty by local manufacturers. </a:t>
                      </a:r>
                      <a:endParaRPr sz="1400" u="none" strike="noStrike" cap="none">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600"/>
                        <a:buFont typeface="Arial"/>
                        <a:buNone/>
                      </a:pPr>
                      <a:endParaRPr sz="2600" u="none" strike="noStrike" cap="none">
                        <a:latin typeface="Open Sans"/>
                        <a:ea typeface="Open Sans"/>
                        <a:cs typeface="Open Sans"/>
                        <a:sym typeface="Open Sans"/>
                      </a:endParaRPr>
                    </a:p>
                  </a:txBody>
                  <a:tcPr marL="91450" marR="91450" marT="45725" marB="45725"/>
                </a:tc>
                <a:tc>
                  <a:txBody>
                    <a:bodyPr/>
                    <a:lstStyle/>
                    <a:p>
                      <a:pPr marL="457200" marR="0" lvl="0" indent="-381000" algn="just" rtl="0">
                        <a:lnSpc>
                          <a:spcPct val="100000"/>
                        </a:lnSpc>
                        <a:spcBef>
                          <a:spcPts val="0"/>
                        </a:spcBef>
                        <a:spcAft>
                          <a:spcPts val="0"/>
                        </a:spcAft>
                        <a:buClr>
                          <a:srgbClr val="000000"/>
                        </a:buClr>
                        <a:buSzPts val="2400"/>
                        <a:buFont typeface="Noto Sans Symbols"/>
                        <a:buChar char="⮚"/>
                      </a:pPr>
                      <a:r>
                        <a:rPr lang="en-US" sz="2600" b="1" u="none" strike="noStrike" cap="none">
                          <a:latin typeface="Open Sans"/>
                          <a:ea typeface="Open Sans"/>
                          <a:cs typeface="Open Sans"/>
                          <a:sym typeface="Open Sans"/>
                        </a:rPr>
                        <a:t>Both imported and indigenous products </a:t>
                      </a:r>
                      <a:r>
                        <a:rPr lang="en-US" sz="2600" u="none" strike="noStrike" cap="none">
                          <a:latin typeface="Open Sans"/>
                          <a:ea typeface="Open Sans"/>
                          <a:cs typeface="Open Sans"/>
                          <a:sym typeface="Open Sans"/>
                        </a:rPr>
                        <a:t>will go through a lab-based validation process. </a:t>
                      </a:r>
                      <a:endParaRPr sz="1400" u="none" strike="noStrike" cap="none">
                        <a:latin typeface="Open Sans"/>
                        <a:ea typeface="Open Sans"/>
                        <a:cs typeface="Open Sans"/>
                        <a:sym typeface="Open Sans"/>
                      </a:endParaRPr>
                    </a:p>
                    <a:p>
                      <a:pPr marL="457200" marR="0" lvl="0" indent="-381000" algn="just" rtl="0">
                        <a:lnSpc>
                          <a:spcPct val="100000"/>
                        </a:lnSpc>
                        <a:spcBef>
                          <a:spcPts val="0"/>
                        </a:spcBef>
                        <a:spcAft>
                          <a:spcPts val="0"/>
                        </a:spcAft>
                        <a:buClr>
                          <a:srgbClr val="000000"/>
                        </a:buClr>
                        <a:buSzPts val="2400"/>
                        <a:buFont typeface="Noto Sans Symbols"/>
                        <a:buChar char="⮚"/>
                      </a:pPr>
                      <a:r>
                        <a:rPr lang="en-US" sz="2600" u="none" strike="noStrike" cap="none">
                          <a:latin typeface="Open Sans"/>
                          <a:ea typeface="Open Sans"/>
                          <a:cs typeface="Open Sans"/>
                          <a:sym typeface="Open Sans"/>
                        </a:rPr>
                        <a:t>The process will take at most </a:t>
                      </a:r>
                      <a:r>
                        <a:rPr lang="en-US" sz="2600" b="1" u="none" strike="noStrike" cap="none">
                          <a:latin typeface="Open Sans"/>
                          <a:ea typeface="Open Sans"/>
                          <a:cs typeface="Open Sans"/>
                          <a:sym typeface="Open Sans"/>
                        </a:rPr>
                        <a:t>4 months</a:t>
                      </a:r>
                      <a:r>
                        <a:rPr lang="en-US" sz="2600" u="none" strike="noStrike" cap="none">
                          <a:latin typeface="Open Sans"/>
                          <a:ea typeface="Open Sans"/>
                          <a:cs typeface="Open Sans"/>
                          <a:sym typeface="Open Sans"/>
                        </a:rPr>
                        <a:t>. </a:t>
                      </a:r>
                      <a:endParaRPr sz="1400" u="none" strike="noStrike" cap="none">
                        <a:latin typeface="Open Sans"/>
                        <a:ea typeface="Open Sans"/>
                        <a:cs typeface="Open Sans"/>
                        <a:sym typeface="Open Sans"/>
                      </a:endParaRPr>
                    </a:p>
                    <a:p>
                      <a:pPr marL="457200" marR="0" lvl="0" indent="-381000" algn="just" rtl="0">
                        <a:lnSpc>
                          <a:spcPct val="100000"/>
                        </a:lnSpc>
                        <a:spcBef>
                          <a:spcPts val="0"/>
                        </a:spcBef>
                        <a:spcAft>
                          <a:spcPts val="0"/>
                        </a:spcAft>
                        <a:buClr>
                          <a:srgbClr val="000000"/>
                        </a:buClr>
                        <a:buSzPts val="2400"/>
                        <a:buFont typeface="Noto Sans Symbols"/>
                        <a:buChar char="⮚"/>
                      </a:pPr>
                      <a:r>
                        <a:rPr lang="en-US" sz="2600" u="none" strike="noStrike" cap="none">
                          <a:latin typeface="Open Sans"/>
                          <a:ea typeface="Open Sans"/>
                          <a:cs typeface="Open Sans"/>
                          <a:sym typeface="Open Sans"/>
                        </a:rPr>
                        <a:t>Clear regulations on lab standards for validation. </a:t>
                      </a:r>
                      <a:endParaRPr sz="1400" u="none" strike="noStrike" cap="none">
                        <a:latin typeface="Open Sans"/>
                        <a:ea typeface="Open Sans"/>
                        <a:cs typeface="Open Sans"/>
                        <a:sym typeface="Open Sans"/>
                      </a:endParaRPr>
                    </a:p>
                    <a:p>
                      <a:pPr marL="914400" marR="0" lvl="1" indent="-381000" algn="just" rtl="0">
                        <a:lnSpc>
                          <a:spcPct val="100000"/>
                        </a:lnSpc>
                        <a:spcBef>
                          <a:spcPts val="0"/>
                        </a:spcBef>
                        <a:spcAft>
                          <a:spcPts val="0"/>
                        </a:spcAft>
                        <a:buClr>
                          <a:srgbClr val="000000"/>
                        </a:buClr>
                        <a:buSzPts val="2400"/>
                        <a:buFont typeface="Noto Sans Symbols"/>
                        <a:buChar char="▪"/>
                      </a:pPr>
                      <a:r>
                        <a:rPr lang="en-US" sz="2600" u="none" strike="noStrike" cap="none">
                          <a:latin typeface="Open Sans"/>
                          <a:ea typeface="Open Sans"/>
                          <a:cs typeface="Open Sans"/>
                          <a:sym typeface="Open Sans"/>
                        </a:rPr>
                        <a:t>Labs must: 1) </a:t>
                      </a:r>
                      <a:r>
                        <a:rPr lang="en-US" sz="2600" b="1" u="none" strike="noStrike" cap="none">
                          <a:latin typeface="Open Sans"/>
                          <a:ea typeface="Open Sans"/>
                          <a:cs typeface="Open Sans"/>
                          <a:sym typeface="Open Sans"/>
                        </a:rPr>
                        <a:t>have access to clinical specimens</a:t>
                      </a:r>
                      <a:r>
                        <a:rPr lang="en-US" sz="2600" u="none" strike="noStrike" cap="none">
                          <a:latin typeface="Open Sans"/>
                          <a:ea typeface="Open Sans"/>
                          <a:cs typeface="Open Sans"/>
                          <a:sym typeface="Open Sans"/>
                        </a:rPr>
                        <a:t>, 2) </a:t>
                      </a:r>
                      <a:r>
                        <a:rPr lang="en-US" sz="2600" b="1" u="none" strike="noStrike" cap="none">
                          <a:latin typeface="Open Sans"/>
                          <a:ea typeface="Open Sans"/>
                          <a:cs typeface="Open Sans"/>
                          <a:sym typeface="Open Sans"/>
                        </a:rPr>
                        <a:t>capability for culture</a:t>
                      </a:r>
                      <a:r>
                        <a:rPr lang="en-US" sz="2600" u="none" strike="noStrike" cap="none">
                          <a:latin typeface="Open Sans"/>
                          <a:ea typeface="Open Sans"/>
                          <a:cs typeface="Open Sans"/>
                          <a:sym typeface="Open Sans"/>
                        </a:rPr>
                        <a:t> (gold standard), </a:t>
                      </a:r>
                      <a:r>
                        <a:rPr lang="en-US" sz="2600" b="1" u="none" strike="noStrike" cap="none">
                          <a:latin typeface="Open Sans"/>
                          <a:ea typeface="Open Sans"/>
                          <a:cs typeface="Open Sans"/>
                          <a:sym typeface="Open Sans"/>
                        </a:rPr>
                        <a:t>sensitivity, and molecular testing, 3) be</a:t>
                      </a:r>
                      <a:r>
                        <a:rPr lang="en-US" sz="2600" u="none" strike="noStrike" cap="none">
                          <a:latin typeface="Open Sans"/>
                          <a:ea typeface="Open Sans"/>
                          <a:cs typeface="Open Sans"/>
                          <a:sym typeface="Open Sans"/>
                        </a:rPr>
                        <a:t> </a:t>
                      </a:r>
                      <a:r>
                        <a:rPr lang="en-US" sz="2600" b="1" u="none" strike="noStrike" cap="none">
                          <a:latin typeface="Open Sans"/>
                          <a:ea typeface="Open Sans"/>
                          <a:cs typeface="Open Sans"/>
                          <a:sym typeface="Open Sans"/>
                        </a:rPr>
                        <a:t>accredited with SNI ISO/IEC 17025 and SNI ISO 15189</a:t>
                      </a:r>
                      <a:r>
                        <a:rPr lang="en-US" sz="2600" u="none" strike="noStrike" cap="none">
                          <a:latin typeface="Open Sans"/>
                          <a:ea typeface="Open Sans"/>
                          <a:cs typeface="Open Sans"/>
                          <a:sym typeface="Open Sans"/>
                        </a:rPr>
                        <a:t>. </a:t>
                      </a:r>
                      <a:endParaRPr sz="1400" u="none" strike="noStrike" cap="none">
                        <a:latin typeface="Open Sans"/>
                        <a:ea typeface="Open Sans"/>
                        <a:cs typeface="Open Sans"/>
                        <a:sym typeface="Open Sans"/>
                      </a:endParaRPr>
                    </a:p>
                    <a:p>
                      <a:pPr marL="914400" marR="0" lvl="1" indent="-381000" algn="just" rtl="0">
                        <a:lnSpc>
                          <a:spcPct val="100000"/>
                        </a:lnSpc>
                        <a:spcBef>
                          <a:spcPts val="0"/>
                        </a:spcBef>
                        <a:spcAft>
                          <a:spcPts val="0"/>
                        </a:spcAft>
                        <a:buClr>
                          <a:srgbClr val="000000"/>
                        </a:buClr>
                        <a:buSzPts val="2400"/>
                        <a:buFont typeface="Noto Sans Symbols"/>
                        <a:buChar char="▪"/>
                      </a:pPr>
                      <a:r>
                        <a:rPr lang="en-US" sz="2600" u="none" strike="noStrike" cap="none">
                          <a:latin typeface="Open Sans"/>
                          <a:ea typeface="Open Sans"/>
                          <a:cs typeface="Open Sans"/>
                          <a:sym typeface="Open Sans"/>
                        </a:rPr>
                        <a:t>Approx</a:t>
                      </a:r>
                      <a:r>
                        <a:rPr lang="en-US" sz="2600" b="1" u="none" strike="noStrike" cap="none">
                          <a:latin typeface="Open Sans"/>
                          <a:ea typeface="Open Sans"/>
                          <a:cs typeface="Open Sans"/>
                          <a:sym typeface="Open Sans"/>
                        </a:rPr>
                        <a:t>. 200-400 samples are </a:t>
                      </a:r>
                      <a:r>
                        <a:rPr lang="en-US" sz="2600" u="none" strike="noStrike" cap="none">
                          <a:latin typeface="Open Sans"/>
                          <a:ea typeface="Open Sans"/>
                          <a:cs typeface="Open Sans"/>
                          <a:sym typeface="Open Sans"/>
                        </a:rPr>
                        <a:t>needed with an absolute deviation of 7% (variation due to prevalence). </a:t>
                      </a:r>
                      <a:endParaRPr sz="1400" u="none" strike="noStrike" cap="none">
                        <a:latin typeface="Open Sans"/>
                        <a:ea typeface="Open Sans"/>
                        <a:cs typeface="Open Sans"/>
                        <a:sym typeface="Open Sans"/>
                      </a:endParaRPr>
                    </a:p>
                    <a:p>
                      <a:pPr marL="914400" marR="0" lvl="1" indent="-381000" algn="just" rtl="0">
                        <a:lnSpc>
                          <a:spcPct val="100000"/>
                        </a:lnSpc>
                        <a:spcBef>
                          <a:spcPts val="0"/>
                        </a:spcBef>
                        <a:spcAft>
                          <a:spcPts val="0"/>
                        </a:spcAft>
                        <a:buClr>
                          <a:srgbClr val="000000"/>
                        </a:buClr>
                        <a:buSzPts val="2400"/>
                        <a:buFont typeface="Noto Sans Symbols"/>
                        <a:buChar char="▪"/>
                      </a:pPr>
                      <a:r>
                        <a:rPr lang="en-US" sz="2600" u="none" strike="noStrike" cap="none">
                          <a:latin typeface="Open Sans"/>
                          <a:ea typeface="Open Sans"/>
                          <a:cs typeface="Open Sans"/>
                          <a:sym typeface="Open Sans"/>
                        </a:rPr>
                        <a:t>Criteria for sputum sample storage: 1) </a:t>
                      </a:r>
                      <a:r>
                        <a:rPr lang="en-US" sz="2600" b="1" u="none" strike="noStrike" cap="none">
                          <a:latin typeface="Open Sans"/>
                          <a:ea typeface="Open Sans"/>
                          <a:cs typeface="Open Sans"/>
                          <a:sym typeface="Open Sans"/>
                        </a:rPr>
                        <a:t>room temperature (3 days)</a:t>
                      </a:r>
                      <a:r>
                        <a:rPr lang="en-US" sz="2600" u="none" strike="noStrike" cap="none">
                          <a:latin typeface="Open Sans"/>
                          <a:ea typeface="Open Sans"/>
                          <a:cs typeface="Open Sans"/>
                          <a:sym typeface="Open Sans"/>
                        </a:rPr>
                        <a:t>, 2) </a:t>
                      </a:r>
                      <a:r>
                        <a:rPr lang="en-US" sz="2600" b="1" u="none" strike="noStrike" cap="none">
                          <a:latin typeface="Open Sans"/>
                          <a:ea typeface="Open Sans"/>
                          <a:cs typeface="Open Sans"/>
                          <a:sym typeface="Open Sans"/>
                        </a:rPr>
                        <a:t>2-8 Celsius (7 days), </a:t>
                      </a:r>
                      <a:r>
                        <a:rPr lang="en-US" sz="2600" u="none" strike="noStrike" cap="none">
                          <a:latin typeface="Open Sans"/>
                          <a:ea typeface="Open Sans"/>
                          <a:cs typeface="Open Sans"/>
                          <a:sym typeface="Open Sans"/>
                        </a:rPr>
                        <a:t>3) </a:t>
                      </a:r>
                      <a:r>
                        <a:rPr lang="en-US" sz="2600" b="1" u="none" strike="noStrike" cap="none">
                          <a:latin typeface="Open Sans"/>
                          <a:ea typeface="Open Sans"/>
                          <a:cs typeface="Open Sans"/>
                          <a:sym typeface="Open Sans"/>
                        </a:rPr>
                        <a:t>-80 Celsius (1-2 years). </a:t>
                      </a:r>
                      <a:endParaRPr sz="1400" u="none" strike="noStrike" cap="none">
                        <a:latin typeface="Open Sans"/>
                        <a:ea typeface="Open Sans"/>
                        <a:cs typeface="Open Sans"/>
                        <a:sym typeface="Open Sans"/>
                      </a:endParaRPr>
                    </a:p>
                    <a:p>
                      <a:pPr marL="342900" marR="0" lvl="0" indent="-342900" algn="just" rtl="0">
                        <a:lnSpc>
                          <a:spcPct val="100000"/>
                        </a:lnSpc>
                        <a:spcBef>
                          <a:spcPts val="1500"/>
                        </a:spcBef>
                        <a:spcAft>
                          <a:spcPts val="0"/>
                        </a:spcAft>
                        <a:buClr>
                          <a:srgbClr val="000000"/>
                        </a:buClr>
                        <a:buSzPts val="2600"/>
                        <a:buFont typeface="Noto Sans Symbols"/>
                        <a:buChar char="⮚"/>
                      </a:pPr>
                      <a:r>
                        <a:rPr lang="en-US" sz="2600" u="none" strike="noStrike" cap="none">
                          <a:latin typeface="Open Sans"/>
                          <a:ea typeface="Open Sans"/>
                          <a:cs typeface="Open Sans"/>
                          <a:sym typeface="Open Sans"/>
                        </a:rPr>
                        <a:t>Validation will be conducted by </a:t>
                      </a:r>
                      <a:r>
                        <a:rPr lang="en-US" sz="2600" b="1" u="none" strike="noStrike" cap="none">
                          <a:latin typeface="Open Sans"/>
                          <a:ea typeface="Open Sans"/>
                          <a:cs typeface="Open Sans"/>
                          <a:sym typeface="Open Sans"/>
                        </a:rPr>
                        <a:t>two accredited labs</a:t>
                      </a:r>
                      <a:r>
                        <a:rPr lang="en-US" sz="2600" u="none" strike="noStrike" cap="none">
                          <a:latin typeface="Open Sans"/>
                          <a:ea typeface="Open Sans"/>
                          <a:cs typeface="Open Sans"/>
                          <a:sym typeface="Open Sans"/>
                        </a:rPr>
                        <a:t>, with a third one for ambiguous results. </a:t>
                      </a:r>
                      <a:endParaRPr sz="1400" u="none" strike="noStrike" cap="none">
                        <a:latin typeface="Open Sans"/>
                        <a:ea typeface="Open Sans"/>
                        <a:cs typeface="Open Sans"/>
                        <a:sym typeface="Open Sans"/>
                      </a:endParaRPr>
                    </a:p>
                    <a:p>
                      <a:pPr marL="0" marR="0" lvl="0" indent="0" algn="just" rtl="0">
                        <a:lnSpc>
                          <a:spcPct val="100000"/>
                        </a:lnSpc>
                        <a:spcBef>
                          <a:spcPts val="0"/>
                        </a:spcBef>
                        <a:spcAft>
                          <a:spcPts val="0"/>
                        </a:spcAft>
                        <a:buClr>
                          <a:srgbClr val="000000"/>
                        </a:buClr>
                        <a:buSzPts val="2600"/>
                        <a:buFont typeface="Arial"/>
                        <a:buNone/>
                      </a:pPr>
                      <a:endParaRPr sz="2600" u="none" strike="noStrike" cap="none">
                        <a:latin typeface="Open Sans"/>
                        <a:ea typeface="Open Sans"/>
                        <a:cs typeface="Open Sans"/>
                        <a:sym typeface="Open Sans"/>
                      </a:endParaRPr>
                    </a:p>
                  </a:txBody>
                  <a:tcPr marL="91450" marR="91450" marT="45725" marB="45725"/>
                </a:tc>
                <a:extLst>
                  <a:ext uri="{0D108BD9-81ED-4DB2-BD59-A6C34878D82A}">
                    <a16:rowId xmlns:a16="http://schemas.microsoft.com/office/drawing/2014/main" val="10001"/>
                  </a:ext>
                </a:extLst>
              </a:tr>
            </a:tbl>
          </a:graphicData>
        </a:graphic>
      </p:graphicFrame>
    </p:spTree>
  </p:cSld>
  <p:clrMapOvr>
    <a:masterClrMapping/>
  </p:clrMapOvr>
</p:sld>
</file>

<file path=ppt/theme/theme1.xml><?xml version="1.0" encoding="utf-8"?>
<a:theme xmlns:a="http://schemas.openxmlformats.org/drawingml/2006/main" name="Office Theme">
  <a:themeElements>
    <a:clrScheme name="Orange Red">
      <a:dk1>
        <a:srgbClr val="000000"/>
      </a:dk1>
      <a:lt1>
        <a:srgbClr val="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TotalTime>
  <Words>2560</Words>
  <Application>Microsoft Office PowerPoint</Application>
  <PresentationFormat>Custom</PresentationFormat>
  <Paragraphs>426</Paragraphs>
  <Slides>22</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22</vt:i4>
      </vt:variant>
    </vt:vector>
  </HeadingPairs>
  <TitlesOfParts>
    <vt:vector size="30" baseType="lpstr">
      <vt:lpstr>Ubuntu</vt:lpstr>
      <vt:lpstr>Open Sans</vt:lpstr>
      <vt:lpstr>Arial</vt:lpstr>
      <vt:lpstr>Calibri</vt:lpstr>
      <vt:lpstr>Noto Sans Symbols</vt:lpstr>
      <vt:lpstr>Office Theme</vt:lpstr>
      <vt:lpstr>2_Office Theme</vt:lpstr>
      <vt:lpstr>1_Office Theme</vt:lpstr>
      <vt:lpstr> Critical Pathway Analysis: A part of Evaluation and Demonstration of New Tuberculosis Diagnostics for Indonesia  (EVIDENT Indonesia)  </vt:lpstr>
      <vt:lpstr>Context</vt:lpstr>
      <vt:lpstr>Data collection</vt:lpstr>
      <vt:lpstr>PowerPoint Presentation</vt:lpstr>
      <vt:lpstr>Pathway before Nov 2024 (finalized 16 Dec 2024) </vt:lpstr>
      <vt:lpstr>Co-creation: Pathway for Tuberculosis Diagnostics  (preliminary finding up to July 2025) </vt:lpstr>
      <vt:lpstr>Mechanism for Validation Testing of Diagnostic Tools and Reagents for TB Testing (July 2025)</vt:lpstr>
      <vt:lpstr>Co-creation 1: Stakeholder Identification</vt:lpstr>
      <vt:lpstr>Example of co-creation 1: Pre-Market Clinical Validation Process</vt:lpstr>
      <vt:lpstr>PowerPoint Presentation</vt:lpstr>
      <vt:lpstr>Co-creation 2: Recent Developments of HTA</vt:lpstr>
      <vt:lpstr>PowerPoint Presentation</vt:lpstr>
      <vt:lpstr>Co-creation 2: Health Technology Assessment (HTA) for general health technology</vt:lpstr>
      <vt:lpstr>Co-creation 2: Regular vs Stakeholder-led Submission</vt:lpstr>
      <vt:lpstr>Co-creation 2: HTA topic criteria selection</vt:lpstr>
      <vt:lpstr>Co-creation 2: Assessment Framework</vt:lpstr>
      <vt:lpstr>Co-creation 2: Sandbox for HTA Business Process</vt:lpstr>
      <vt:lpstr>Co-creation 2: HTA Mechanism Based on TRL (Technology Readiness Level)</vt:lpstr>
      <vt:lpstr>A Case study of PlusLife</vt:lpstr>
      <vt:lpstr>Pre-Pilot Project Flow of One Stop Service</vt:lpstr>
      <vt:lpstr>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asus vivobook</dc:creator>
  <cp:lastModifiedBy>Vitri Widyaningsih</cp:lastModifiedBy>
  <cp:revision>2</cp:revision>
  <dcterms:created xsi:type="dcterms:W3CDTF">2006-08-16T00:00:00Z</dcterms:created>
  <dcterms:modified xsi:type="dcterms:W3CDTF">2025-08-02T13:17:38Z</dcterms:modified>
</cp:coreProperties>
</file>